
<file path=[Content_Types].xml><?xml version="1.0" encoding="utf-8"?>
<Types xmlns="http://schemas.openxmlformats.org/package/2006/content-types">
  <Default Extension="fntdata" ContentType="application/x-fontdata"/>
  <Default Extension="glb" ContentType="model/gltf.binary"/>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 id="2147483671" r:id="rId2"/>
  </p:sldMasterIdLst>
  <p:notesMasterIdLst>
    <p:notesMasterId r:id="rId22"/>
  </p:notesMasterIdLst>
  <p:sldIdLst>
    <p:sldId id="256" r:id="rId3"/>
    <p:sldId id="264" r:id="rId4"/>
    <p:sldId id="268" r:id="rId5"/>
    <p:sldId id="257" r:id="rId6"/>
    <p:sldId id="258" r:id="rId7"/>
    <p:sldId id="297" r:id="rId8"/>
    <p:sldId id="263" r:id="rId9"/>
    <p:sldId id="286" r:id="rId10"/>
    <p:sldId id="295" r:id="rId11"/>
    <p:sldId id="292" r:id="rId12"/>
    <p:sldId id="298" r:id="rId13"/>
    <p:sldId id="299" r:id="rId14"/>
    <p:sldId id="296" r:id="rId15"/>
    <p:sldId id="265" r:id="rId16"/>
    <p:sldId id="300" r:id="rId17"/>
    <p:sldId id="273" r:id="rId18"/>
    <p:sldId id="301" r:id="rId19"/>
    <p:sldId id="303" r:id="rId20"/>
    <p:sldId id="302" r:id="rId21"/>
  </p:sldIdLst>
  <p:sldSz cx="9144000" cy="5143500" type="screen16x9"/>
  <p:notesSz cx="6858000" cy="9144000"/>
  <p:embeddedFontLst>
    <p:embeddedFont>
      <p:font typeface="Poppins Light" panose="00000400000000000000" pitchFamily="2" charset="0"/>
      <p:regular r:id="rId23"/>
      <p:bold r:id="rId24"/>
      <p:italic r:id="rId25"/>
      <p:boldItalic r:id="rId26"/>
    </p:embeddedFont>
    <p:embeddedFont>
      <p:font typeface="Poppins SemiBold" panose="00000700000000000000" pitchFamily="2" charset="0"/>
      <p:regular r:id="rId27"/>
      <p:bold r:id="rId28"/>
      <p:italic r:id="rId29"/>
      <p:boldItalic r:id="rId3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3955" autoAdjust="0"/>
  </p:normalViewPr>
  <p:slideViewPr>
    <p:cSldViewPr snapToGrid="0">
      <p:cViewPr>
        <p:scale>
          <a:sx n="100" d="100"/>
          <a:sy n="100" d="100"/>
        </p:scale>
        <p:origin x="300" y="-9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font" Target="fonts/font4.fntdata"/><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font" Target="fonts/font3.fntdata"/><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2.fntdata"/><Relationship Id="rId32"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font" Target="fonts/font1.fntdata"/><Relationship Id="rId28" Type="http://schemas.openxmlformats.org/officeDocument/2006/relationships/font" Target="fonts/font6.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8"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22b0e39ff92_2_49: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1" name="Google Shape;101;g22b0e39ff92_2_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Google Shape;560;g22b0e39ff92_2_489: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61" name="Google Shape;561;g22b0e39ff92_2_48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16393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Google Shape;560;g22b0e39ff92_2_489: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61" name="Google Shape;561;g22b0e39ff92_2_48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400729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Google Shape;560;g22b0e39ff92_2_489: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61" name="Google Shape;561;g22b0e39ff92_2_48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295110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Google Shape;560;g22b0e39ff92_2_489: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61" name="Google Shape;561;g22b0e39ff92_2_48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635135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22b0e39ff92_2_160: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0" name="Google Shape;220;g22b0e39ff92_2_1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g22b0e39ff92_2_283: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1" name="Google Shape;351;g22b0e39ff92_2_28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362796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g22b0e39ff92_2_283: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1" name="Google Shape;351;g22b0e39ff92_2_28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g22b0e39ff92_2_283: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1" name="Google Shape;351;g22b0e39ff92_2_28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81070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g22b0e39ff92_2_283: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1" name="Google Shape;351;g22b0e39ff92_2_28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010195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g22b0e39ff92_2_283: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1" name="Google Shape;351;g22b0e39ff92_2_28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731025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22b0e39ff92_2_154: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3" name="Google Shape;213;g22b0e39ff92_2_1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22b0e39ff92_2_213: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6" name="Google Shape;276;g22b0e39ff92_2_2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22b0e39ff92_2_57: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9" name="Google Shape;109;g22b0e39ff92_2_5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22b0e39ff92_2_70: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3" name="Google Shape;123;g22b0e39ff92_2_7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22b0e39ff92_2_70: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3" name="Google Shape;123;g22b0e39ff92_2_7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95612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22b0e39ff92_2_144: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2" name="Google Shape;202;g22b0e39ff92_2_1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22b0e39ff92_2_154: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3" name="Google Shape;213;g22b0e39ff92_2_1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987903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1"/>
        <p:cNvGrpSpPr/>
        <p:nvPr/>
      </p:nvGrpSpPr>
      <p:grpSpPr>
        <a:xfrm>
          <a:off x="0" y="0"/>
          <a:ext cx="0" cy="0"/>
          <a:chOff x="0" y="0"/>
          <a:chExt cx="0" cy="0"/>
        </a:xfrm>
      </p:grpSpPr>
      <p:sp>
        <p:nvSpPr>
          <p:cNvPr id="552" name="Google Shape;552;g22b0e39ff92_2_482: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53" name="Google Shape;553;g22b0e39ff92_2_48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418774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pptmon.com/" TargetMode="External"/><Relationship Id="rId1" Type="http://schemas.openxmlformats.org/officeDocument/2006/relationships/slideMaster" Target="../slideMasters/slideMaster2.xml"/><Relationship Id="rId6" Type="http://schemas.openxmlformats.org/officeDocument/2006/relationships/image" Target="../media/image2.png"/><Relationship Id="rId5" Type="http://schemas.openxmlformats.org/officeDocument/2006/relationships/hyperlink" Target="http://www.pptmon.com/" TargetMode="External"/><Relationship Id="rId4" Type="http://schemas.openxmlformats.org/officeDocument/2006/relationships/hyperlink" Target="https://pptmon.com/" TargetMode="Externa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pptmon.com/" TargetMode="External"/><Relationship Id="rId1" Type="http://schemas.openxmlformats.org/officeDocument/2006/relationships/slideMaster" Target="../slideMasters/slideMaster2.xml"/><Relationship Id="rId5" Type="http://schemas.openxmlformats.org/officeDocument/2006/relationships/hyperlink" Target="http://www.pptmon.com/" TargetMode="External"/><Relationship Id="rId4" Type="http://schemas.openxmlformats.org/officeDocument/2006/relationships/hyperlink" Target="https://pptmon.com/" TargetMode="Externa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pptmon.com/" TargetMode="External"/><Relationship Id="rId1" Type="http://schemas.openxmlformats.org/officeDocument/2006/relationships/slideMaster" Target="../slideMasters/slideMaster2.xml"/><Relationship Id="rId5" Type="http://schemas.openxmlformats.org/officeDocument/2006/relationships/hyperlink" Target="http://www.pptmon.com/" TargetMode="External"/><Relationship Id="rId4" Type="http://schemas.openxmlformats.org/officeDocument/2006/relationships/hyperlink" Target="https://pptmon.com/" TargetMode="Externa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pptmon.com/" TargetMode="External"/><Relationship Id="rId1" Type="http://schemas.openxmlformats.org/officeDocument/2006/relationships/slideMaster" Target="../slideMasters/slideMaster2.xml"/><Relationship Id="rId5" Type="http://schemas.openxmlformats.org/officeDocument/2006/relationships/hyperlink" Target="http://www.pptmon.com/" TargetMode="External"/><Relationship Id="rId4" Type="http://schemas.openxmlformats.org/officeDocument/2006/relationships/hyperlink" Target="https://pptmon.com/" TargetMode="Externa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pptmon.com/" TargetMode="External"/><Relationship Id="rId1" Type="http://schemas.openxmlformats.org/officeDocument/2006/relationships/slideMaster" Target="../slideMasters/slideMaster2.xml"/><Relationship Id="rId5" Type="http://schemas.openxmlformats.org/officeDocument/2006/relationships/hyperlink" Target="http://www.pptmon.com/" TargetMode="External"/><Relationship Id="rId4" Type="http://schemas.openxmlformats.org/officeDocument/2006/relationships/hyperlink" Target="https://pptmon.com/" TargetMode="Externa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pptmon.com/" TargetMode="External"/><Relationship Id="rId1" Type="http://schemas.openxmlformats.org/officeDocument/2006/relationships/slideMaster" Target="../slideMasters/slideMaster2.xml"/><Relationship Id="rId5" Type="http://schemas.openxmlformats.org/officeDocument/2006/relationships/hyperlink" Target="http://www.pptmon.com/" TargetMode="External"/><Relationship Id="rId4" Type="http://schemas.openxmlformats.org/officeDocument/2006/relationships/hyperlink" Target="https://pptmon.com/" TargetMode="Externa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pptmon.com/" TargetMode="External"/><Relationship Id="rId1" Type="http://schemas.openxmlformats.org/officeDocument/2006/relationships/slideMaster" Target="../slideMasters/slideMaster2.xml"/><Relationship Id="rId5" Type="http://schemas.openxmlformats.org/officeDocument/2006/relationships/hyperlink" Target="http://www.pptmon.com/" TargetMode="External"/><Relationship Id="rId4" Type="http://schemas.openxmlformats.org/officeDocument/2006/relationships/hyperlink" Target="https://pptmon.com/" TargetMode="Externa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PPTMON title">
  <p:cSld name="PPTMON title">
    <p:spTree>
      <p:nvGrpSpPr>
        <p:cNvPr id="1" name="Shape 51"/>
        <p:cNvGrpSpPr/>
        <p:nvPr/>
      </p:nvGrpSpPr>
      <p:grpSpPr>
        <a:xfrm>
          <a:off x="0" y="0"/>
          <a:ext cx="0" cy="0"/>
          <a:chOff x="0" y="0"/>
          <a:chExt cx="0" cy="0"/>
        </a:xfrm>
      </p:grpSpPr>
      <p:pic>
        <p:nvPicPr>
          <p:cNvPr id="52" name="Google Shape;52;p14">
            <a:hlinkClick r:id="rId2"/>
          </p:cNvPr>
          <p:cNvPicPr preferRelativeResize="0"/>
          <p:nvPr/>
        </p:nvPicPr>
        <p:blipFill rotWithShape="1">
          <a:blip r:embed="rId3">
            <a:alphaModFix/>
          </a:blip>
          <a:srcRect l="29909"/>
          <a:stretch/>
        </p:blipFill>
        <p:spPr>
          <a:xfrm>
            <a:off x="4328394" y="5169524"/>
            <a:ext cx="1679403" cy="184666"/>
          </a:xfrm>
          <a:prstGeom prst="rect">
            <a:avLst/>
          </a:prstGeom>
          <a:noFill/>
          <a:ln>
            <a:noFill/>
          </a:ln>
        </p:spPr>
      </p:pic>
      <p:sp>
        <p:nvSpPr>
          <p:cNvPr id="53" name="Google Shape;53;p14">
            <a:hlinkClick r:id="rId4"/>
          </p:cNvPr>
          <p:cNvSpPr txBox="1"/>
          <p:nvPr/>
        </p:nvSpPr>
        <p:spPr>
          <a:xfrm>
            <a:off x="3136204" y="5211315"/>
            <a:ext cx="2017973" cy="184666"/>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800" b="0" i="0" u="sng" strike="noStrike" cap="none">
                <a:solidFill>
                  <a:schemeClr val="dk1"/>
                </a:solidFill>
                <a:latin typeface="Arial"/>
                <a:ea typeface="Arial"/>
                <a:cs typeface="Arial"/>
                <a:sym typeface="Arial"/>
                <a:hlinkClick r:id="rId5">
                  <a:extLst>
                    <a:ext uri="{A12FA001-AC4F-418D-AE19-62706E023703}">
                      <ahyp:hlinkClr xmlns:ahyp="http://schemas.microsoft.com/office/drawing/2018/hyperlinkcolor" val="tx"/>
                    </a:ext>
                  </a:extLst>
                </a:hlinkClick>
              </a:rPr>
              <a:t>Presentation template by</a:t>
            </a:r>
            <a:endParaRPr sz="800" u="none">
              <a:solidFill>
                <a:schemeClr val="dk1"/>
              </a:solidFill>
              <a:latin typeface="Arial"/>
              <a:ea typeface="Arial"/>
              <a:cs typeface="Arial"/>
              <a:sym typeface="Arial"/>
            </a:endParaRPr>
          </a:p>
        </p:txBody>
      </p:sp>
      <p:pic>
        <p:nvPicPr>
          <p:cNvPr id="54" name="Google Shape;54;p14"/>
          <p:cNvPicPr preferRelativeResize="0"/>
          <p:nvPr/>
        </p:nvPicPr>
        <p:blipFill rotWithShape="1">
          <a:blip r:embed="rId6">
            <a:alphaModFix/>
          </a:blip>
          <a:srcRect/>
          <a:stretch/>
        </p:blipFill>
        <p:spPr>
          <a:xfrm>
            <a:off x="528638" y="1892300"/>
            <a:ext cx="4313131" cy="2705100"/>
          </a:xfrm>
          <a:prstGeom prst="rect">
            <a:avLst/>
          </a:prstGeom>
          <a:noFill/>
          <a:ln>
            <a:noFill/>
          </a:ln>
        </p:spPr>
      </p:pic>
    </p:spTree>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PPTMON custom">
  <p:cSld name="PPTMON custom">
    <p:spTree>
      <p:nvGrpSpPr>
        <p:cNvPr id="1" name="Shape 55"/>
        <p:cNvGrpSpPr/>
        <p:nvPr/>
      </p:nvGrpSpPr>
      <p:grpSpPr>
        <a:xfrm>
          <a:off x="0" y="0"/>
          <a:ext cx="0" cy="0"/>
          <a:chOff x="0" y="0"/>
          <a:chExt cx="0" cy="0"/>
        </a:xfrm>
      </p:grpSpPr>
      <p:pic>
        <p:nvPicPr>
          <p:cNvPr id="56" name="Google Shape;56;p15">
            <a:hlinkClick r:id="rId2"/>
          </p:cNvPr>
          <p:cNvPicPr preferRelativeResize="0"/>
          <p:nvPr/>
        </p:nvPicPr>
        <p:blipFill rotWithShape="1">
          <a:blip r:embed="rId3">
            <a:alphaModFix/>
          </a:blip>
          <a:srcRect l="29909"/>
          <a:stretch/>
        </p:blipFill>
        <p:spPr>
          <a:xfrm>
            <a:off x="4328394" y="5169524"/>
            <a:ext cx="1679403" cy="184666"/>
          </a:xfrm>
          <a:prstGeom prst="rect">
            <a:avLst/>
          </a:prstGeom>
          <a:noFill/>
          <a:ln>
            <a:noFill/>
          </a:ln>
        </p:spPr>
      </p:pic>
      <p:sp>
        <p:nvSpPr>
          <p:cNvPr id="57" name="Google Shape;57;p15">
            <a:hlinkClick r:id="rId4"/>
          </p:cNvPr>
          <p:cNvSpPr txBox="1"/>
          <p:nvPr/>
        </p:nvSpPr>
        <p:spPr>
          <a:xfrm>
            <a:off x="3136204" y="5211315"/>
            <a:ext cx="2017973" cy="184666"/>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800" u="sng">
                <a:solidFill>
                  <a:schemeClr val="dk1"/>
                </a:solidFill>
                <a:latin typeface="Arial"/>
                <a:ea typeface="Arial"/>
                <a:cs typeface="Arial"/>
                <a:sym typeface="Arial"/>
                <a:hlinkClick r:id="rId5">
                  <a:extLst>
                    <a:ext uri="{A12FA001-AC4F-418D-AE19-62706E023703}">
                      <ahyp:hlinkClr xmlns:ahyp="http://schemas.microsoft.com/office/drawing/2018/hyperlinkcolor" val="tx"/>
                    </a:ext>
                  </a:extLst>
                </a:hlinkClick>
              </a:rPr>
              <a:t>Presentation template by</a:t>
            </a:r>
            <a:endParaRPr sz="800" u="none">
              <a:solidFill>
                <a:schemeClr val="dk1"/>
              </a:solidFill>
              <a:latin typeface="Arial"/>
              <a:ea typeface="Arial"/>
              <a:cs typeface="Arial"/>
              <a:sym typeface="Arial"/>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8_PPTMON slide">
  <p:cSld name="8_PPTMON slide">
    <p:spTree>
      <p:nvGrpSpPr>
        <p:cNvPr id="1" name="Shape 62"/>
        <p:cNvGrpSpPr/>
        <p:nvPr/>
      </p:nvGrpSpPr>
      <p:grpSpPr>
        <a:xfrm>
          <a:off x="0" y="0"/>
          <a:ext cx="0" cy="0"/>
          <a:chOff x="0" y="0"/>
          <a:chExt cx="0" cy="0"/>
        </a:xfrm>
      </p:grpSpPr>
      <p:sp>
        <p:nvSpPr>
          <p:cNvPr id="63" name="Google Shape;63;p17"/>
          <p:cNvSpPr>
            <a:spLocks noGrp="1"/>
          </p:cNvSpPr>
          <p:nvPr>
            <p:ph type="pic" idx="2"/>
          </p:nvPr>
        </p:nvSpPr>
        <p:spPr>
          <a:xfrm>
            <a:off x="4335132" y="1228725"/>
            <a:ext cx="2018146" cy="2019300"/>
          </a:xfrm>
          <a:prstGeom prst="ellipse">
            <a:avLst/>
          </a:prstGeom>
          <a:solidFill>
            <a:srgbClr val="F2F2F2"/>
          </a:solidFill>
          <a:ln>
            <a:noFill/>
          </a:ln>
        </p:spPr>
      </p:sp>
      <p:sp>
        <p:nvSpPr>
          <p:cNvPr id="64" name="Google Shape;64;p17"/>
          <p:cNvSpPr>
            <a:spLocks noGrp="1"/>
          </p:cNvSpPr>
          <p:nvPr>
            <p:ph type="pic" idx="3"/>
          </p:nvPr>
        </p:nvSpPr>
        <p:spPr>
          <a:xfrm>
            <a:off x="6650762" y="1228725"/>
            <a:ext cx="2018146" cy="2019300"/>
          </a:xfrm>
          <a:prstGeom prst="ellipse">
            <a:avLst/>
          </a:prstGeom>
          <a:solidFill>
            <a:srgbClr val="F2F2F2"/>
          </a:solidFill>
          <a:ln>
            <a:noFill/>
          </a:ln>
        </p:spPr>
      </p:sp>
      <p:pic>
        <p:nvPicPr>
          <p:cNvPr id="65" name="Google Shape;65;p17">
            <a:hlinkClick r:id="rId2"/>
          </p:cNvPr>
          <p:cNvPicPr preferRelativeResize="0"/>
          <p:nvPr/>
        </p:nvPicPr>
        <p:blipFill rotWithShape="1">
          <a:blip r:embed="rId3">
            <a:alphaModFix/>
          </a:blip>
          <a:srcRect l="29909"/>
          <a:stretch/>
        </p:blipFill>
        <p:spPr>
          <a:xfrm>
            <a:off x="4328394" y="5169524"/>
            <a:ext cx="1679403" cy="184666"/>
          </a:xfrm>
          <a:prstGeom prst="rect">
            <a:avLst/>
          </a:prstGeom>
          <a:noFill/>
          <a:ln>
            <a:noFill/>
          </a:ln>
        </p:spPr>
      </p:pic>
      <p:sp>
        <p:nvSpPr>
          <p:cNvPr id="66" name="Google Shape;66;p17">
            <a:hlinkClick r:id="rId4"/>
          </p:cNvPr>
          <p:cNvSpPr txBox="1"/>
          <p:nvPr/>
        </p:nvSpPr>
        <p:spPr>
          <a:xfrm>
            <a:off x="3136204" y="5211315"/>
            <a:ext cx="2017973" cy="184666"/>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800" u="sng">
                <a:solidFill>
                  <a:schemeClr val="dk1"/>
                </a:solidFill>
                <a:latin typeface="Arial"/>
                <a:ea typeface="Arial"/>
                <a:cs typeface="Arial"/>
                <a:sym typeface="Arial"/>
                <a:hlinkClick r:id="rId5">
                  <a:extLst>
                    <a:ext uri="{A12FA001-AC4F-418D-AE19-62706E023703}">
                      <ahyp:hlinkClr xmlns:ahyp="http://schemas.microsoft.com/office/drawing/2018/hyperlinkcolor" val="tx"/>
                    </a:ext>
                  </a:extLst>
                </a:hlinkClick>
              </a:rPr>
              <a:t>Presentation template by</a:t>
            </a:r>
            <a:endParaRPr sz="800" u="none">
              <a:solidFill>
                <a:schemeClr val="dk1"/>
              </a:solidFill>
              <a:latin typeface="Arial"/>
              <a:ea typeface="Arial"/>
              <a:cs typeface="Arial"/>
              <a:sym typeface="Arial"/>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3_PPTMON slide">
  <p:cSld name="3_PPTMON slide">
    <p:spTree>
      <p:nvGrpSpPr>
        <p:cNvPr id="1" name="Shape 67"/>
        <p:cNvGrpSpPr/>
        <p:nvPr/>
      </p:nvGrpSpPr>
      <p:grpSpPr>
        <a:xfrm>
          <a:off x="0" y="0"/>
          <a:ext cx="0" cy="0"/>
          <a:chOff x="0" y="0"/>
          <a:chExt cx="0" cy="0"/>
        </a:xfrm>
      </p:grpSpPr>
      <p:sp>
        <p:nvSpPr>
          <p:cNvPr id="68" name="Google Shape;68;p18"/>
          <p:cNvSpPr>
            <a:spLocks noGrp="1"/>
          </p:cNvSpPr>
          <p:nvPr>
            <p:ph type="pic" idx="2"/>
          </p:nvPr>
        </p:nvSpPr>
        <p:spPr>
          <a:xfrm>
            <a:off x="4572000" y="1218337"/>
            <a:ext cx="1756819" cy="3226148"/>
          </a:xfrm>
          <a:prstGeom prst="roundRect">
            <a:avLst>
              <a:gd name="adj" fmla="val 50000"/>
            </a:avLst>
          </a:prstGeom>
          <a:solidFill>
            <a:srgbClr val="F2F2F2"/>
          </a:solidFill>
          <a:ln>
            <a:noFill/>
          </a:ln>
        </p:spPr>
      </p:sp>
      <p:sp>
        <p:nvSpPr>
          <p:cNvPr id="69" name="Google Shape;69;p18"/>
          <p:cNvSpPr>
            <a:spLocks noGrp="1"/>
          </p:cNvSpPr>
          <p:nvPr>
            <p:ph type="pic" idx="3"/>
          </p:nvPr>
        </p:nvSpPr>
        <p:spPr>
          <a:xfrm>
            <a:off x="6484992" y="685800"/>
            <a:ext cx="1756819" cy="3226148"/>
          </a:xfrm>
          <a:prstGeom prst="roundRect">
            <a:avLst>
              <a:gd name="adj" fmla="val 50000"/>
            </a:avLst>
          </a:prstGeom>
          <a:solidFill>
            <a:srgbClr val="F2F2F2"/>
          </a:solidFill>
          <a:ln>
            <a:noFill/>
          </a:ln>
        </p:spPr>
      </p:sp>
      <p:pic>
        <p:nvPicPr>
          <p:cNvPr id="70" name="Google Shape;70;p18">
            <a:hlinkClick r:id="rId2"/>
          </p:cNvPr>
          <p:cNvPicPr preferRelativeResize="0"/>
          <p:nvPr/>
        </p:nvPicPr>
        <p:blipFill rotWithShape="1">
          <a:blip r:embed="rId3">
            <a:alphaModFix/>
          </a:blip>
          <a:srcRect l="29909"/>
          <a:stretch/>
        </p:blipFill>
        <p:spPr>
          <a:xfrm>
            <a:off x="4328394" y="5169524"/>
            <a:ext cx="1679403" cy="184666"/>
          </a:xfrm>
          <a:prstGeom prst="rect">
            <a:avLst/>
          </a:prstGeom>
          <a:noFill/>
          <a:ln>
            <a:noFill/>
          </a:ln>
        </p:spPr>
      </p:pic>
      <p:sp>
        <p:nvSpPr>
          <p:cNvPr id="71" name="Google Shape;71;p18">
            <a:hlinkClick r:id="rId4"/>
          </p:cNvPr>
          <p:cNvSpPr txBox="1"/>
          <p:nvPr/>
        </p:nvSpPr>
        <p:spPr>
          <a:xfrm>
            <a:off x="3136204" y="5211315"/>
            <a:ext cx="2017973" cy="184666"/>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800" u="sng">
                <a:solidFill>
                  <a:schemeClr val="dk1"/>
                </a:solidFill>
                <a:latin typeface="Arial"/>
                <a:ea typeface="Arial"/>
                <a:cs typeface="Arial"/>
                <a:sym typeface="Arial"/>
                <a:hlinkClick r:id="rId5">
                  <a:extLst>
                    <a:ext uri="{A12FA001-AC4F-418D-AE19-62706E023703}">
                      <ahyp:hlinkClr xmlns:ahyp="http://schemas.microsoft.com/office/drawing/2018/hyperlinkcolor" val="tx"/>
                    </a:ext>
                  </a:extLst>
                </a:hlinkClick>
              </a:rPr>
              <a:t>Presentation template by</a:t>
            </a:r>
            <a:endParaRPr sz="800" u="none">
              <a:solidFill>
                <a:schemeClr val="dk1"/>
              </a:solidFill>
              <a:latin typeface="Arial"/>
              <a:ea typeface="Arial"/>
              <a:cs typeface="Arial"/>
              <a:sym typeface="Arial"/>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5_PPTMON slide">
  <p:cSld name="5_PPTMON slide">
    <p:spTree>
      <p:nvGrpSpPr>
        <p:cNvPr id="1" name="Shape 88"/>
        <p:cNvGrpSpPr/>
        <p:nvPr/>
      </p:nvGrpSpPr>
      <p:grpSpPr>
        <a:xfrm>
          <a:off x="0" y="0"/>
          <a:ext cx="0" cy="0"/>
          <a:chOff x="0" y="0"/>
          <a:chExt cx="0" cy="0"/>
        </a:xfrm>
      </p:grpSpPr>
      <p:sp>
        <p:nvSpPr>
          <p:cNvPr id="89" name="Google Shape;89;p22"/>
          <p:cNvSpPr>
            <a:spLocks noGrp="1"/>
          </p:cNvSpPr>
          <p:nvPr>
            <p:ph type="pic" idx="2"/>
          </p:nvPr>
        </p:nvSpPr>
        <p:spPr>
          <a:xfrm>
            <a:off x="5384601" y="650081"/>
            <a:ext cx="2834284" cy="3771900"/>
          </a:xfrm>
          <a:prstGeom prst="roundRect">
            <a:avLst>
              <a:gd name="adj" fmla="val 1926"/>
            </a:avLst>
          </a:prstGeom>
          <a:solidFill>
            <a:srgbClr val="F2F2F2"/>
          </a:solidFill>
          <a:ln>
            <a:noFill/>
          </a:ln>
        </p:spPr>
      </p:sp>
      <p:pic>
        <p:nvPicPr>
          <p:cNvPr id="90" name="Google Shape;90;p22">
            <a:hlinkClick r:id="rId2"/>
          </p:cNvPr>
          <p:cNvPicPr preferRelativeResize="0"/>
          <p:nvPr/>
        </p:nvPicPr>
        <p:blipFill rotWithShape="1">
          <a:blip r:embed="rId3">
            <a:alphaModFix/>
          </a:blip>
          <a:srcRect l="29909"/>
          <a:stretch/>
        </p:blipFill>
        <p:spPr>
          <a:xfrm>
            <a:off x="4328394" y="5169524"/>
            <a:ext cx="1679403" cy="184666"/>
          </a:xfrm>
          <a:prstGeom prst="rect">
            <a:avLst/>
          </a:prstGeom>
          <a:noFill/>
          <a:ln>
            <a:noFill/>
          </a:ln>
        </p:spPr>
      </p:pic>
      <p:sp>
        <p:nvSpPr>
          <p:cNvPr id="91" name="Google Shape;91;p22">
            <a:hlinkClick r:id="rId4"/>
          </p:cNvPr>
          <p:cNvSpPr txBox="1"/>
          <p:nvPr/>
        </p:nvSpPr>
        <p:spPr>
          <a:xfrm>
            <a:off x="3136204" y="5211315"/>
            <a:ext cx="2017973" cy="184666"/>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800" u="sng">
                <a:solidFill>
                  <a:schemeClr val="dk1"/>
                </a:solidFill>
                <a:latin typeface="Arial"/>
                <a:ea typeface="Arial"/>
                <a:cs typeface="Arial"/>
                <a:sym typeface="Arial"/>
                <a:hlinkClick r:id="rId5">
                  <a:extLst>
                    <a:ext uri="{A12FA001-AC4F-418D-AE19-62706E023703}">
                      <ahyp:hlinkClr xmlns:ahyp="http://schemas.microsoft.com/office/drawing/2018/hyperlinkcolor" val="tx"/>
                    </a:ext>
                  </a:extLst>
                </a:hlinkClick>
              </a:rPr>
              <a:t>Presentation template by</a:t>
            </a:r>
            <a:endParaRPr sz="800" u="none">
              <a:solidFill>
                <a:schemeClr val="dk1"/>
              </a:solidFill>
              <a:latin typeface="Arial"/>
              <a:ea typeface="Arial"/>
              <a:cs typeface="Arial"/>
              <a:sym typeface="Arial"/>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6_PPTMON slide">
  <p:cSld name="6_PPTMON slide">
    <p:spTree>
      <p:nvGrpSpPr>
        <p:cNvPr id="1" name="Shape 92"/>
        <p:cNvGrpSpPr/>
        <p:nvPr/>
      </p:nvGrpSpPr>
      <p:grpSpPr>
        <a:xfrm>
          <a:off x="0" y="0"/>
          <a:ext cx="0" cy="0"/>
          <a:chOff x="0" y="0"/>
          <a:chExt cx="0" cy="0"/>
        </a:xfrm>
      </p:grpSpPr>
      <p:sp>
        <p:nvSpPr>
          <p:cNvPr id="93" name="Google Shape;93;p23"/>
          <p:cNvSpPr>
            <a:spLocks noGrp="1"/>
          </p:cNvSpPr>
          <p:nvPr>
            <p:ph type="pic" idx="2"/>
          </p:nvPr>
        </p:nvSpPr>
        <p:spPr>
          <a:xfrm>
            <a:off x="3444698" y="506016"/>
            <a:ext cx="5059937" cy="3448050"/>
          </a:xfrm>
          <a:prstGeom prst="roundRect">
            <a:avLst>
              <a:gd name="adj" fmla="val 1000"/>
            </a:avLst>
          </a:prstGeom>
          <a:solidFill>
            <a:srgbClr val="F2F2F2"/>
          </a:solidFill>
          <a:ln>
            <a:noFill/>
          </a:ln>
        </p:spPr>
      </p:sp>
      <p:pic>
        <p:nvPicPr>
          <p:cNvPr id="94" name="Google Shape;94;p23">
            <a:hlinkClick r:id="rId2"/>
          </p:cNvPr>
          <p:cNvPicPr preferRelativeResize="0"/>
          <p:nvPr/>
        </p:nvPicPr>
        <p:blipFill rotWithShape="1">
          <a:blip r:embed="rId3">
            <a:alphaModFix/>
          </a:blip>
          <a:srcRect l="29909"/>
          <a:stretch/>
        </p:blipFill>
        <p:spPr>
          <a:xfrm>
            <a:off x="4328394" y="5169524"/>
            <a:ext cx="1679403" cy="184666"/>
          </a:xfrm>
          <a:prstGeom prst="rect">
            <a:avLst/>
          </a:prstGeom>
          <a:noFill/>
          <a:ln>
            <a:noFill/>
          </a:ln>
        </p:spPr>
      </p:pic>
      <p:sp>
        <p:nvSpPr>
          <p:cNvPr id="95" name="Google Shape;95;p23">
            <a:hlinkClick r:id="rId4"/>
          </p:cNvPr>
          <p:cNvSpPr txBox="1"/>
          <p:nvPr/>
        </p:nvSpPr>
        <p:spPr>
          <a:xfrm>
            <a:off x="3136204" y="5211315"/>
            <a:ext cx="2017973" cy="184666"/>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800" u="sng">
                <a:solidFill>
                  <a:schemeClr val="dk1"/>
                </a:solidFill>
                <a:latin typeface="Arial"/>
                <a:ea typeface="Arial"/>
                <a:cs typeface="Arial"/>
                <a:sym typeface="Arial"/>
                <a:hlinkClick r:id="rId5">
                  <a:extLst>
                    <a:ext uri="{A12FA001-AC4F-418D-AE19-62706E023703}">
                      <ahyp:hlinkClr xmlns:ahyp="http://schemas.microsoft.com/office/drawing/2018/hyperlinkcolor" val="tx"/>
                    </a:ext>
                  </a:extLst>
                </a:hlinkClick>
              </a:rPr>
              <a:t>Presentation template by</a:t>
            </a:r>
            <a:endParaRPr sz="800" u="none">
              <a:solidFill>
                <a:schemeClr val="dk1"/>
              </a:solidFill>
              <a:latin typeface="Arial"/>
              <a:ea typeface="Arial"/>
              <a:cs typeface="Arial"/>
              <a:sym typeface="Arial"/>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PPTMON slide">
  <p:cSld name="PPTMON slide">
    <p:spTree>
      <p:nvGrpSpPr>
        <p:cNvPr id="1" name="Shape 96"/>
        <p:cNvGrpSpPr/>
        <p:nvPr/>
      </p:nvGrpSpPr>
      <p:grpSpPr>
        <a:xfrm>
          <a:off x="0" y="0"/>
          <a:ext cx="0" cy="0"/>
          <a:chOff x="0" y="0"/>
          <a:chExt cx="0" cy="0"/>
        </a:xfrm>
      </p:grpSpPr>
      <p:pic>
        <p:nvPicPr>
          <p:cNvPr id="97" name="Google Shape;97;p24">
            <a:hlinkClick r:id="rId2"/>
          </p:cNvPr>
          <p:cNvPicPr preferRelativeResize="0"/>
          <p:nvPr/>
        </p:nvPicPr>
        <p:blipFill rotWithShape="1">
          <a:blip r:embed="rId3">
            <a:alphaModFix/>
          </a:blip>
          <a:srcRect l="29909"/>
          <a:stretch/>
        </p:blipFill>
        <p:spPr>
          <a:xfrm>
            <a:off x="4328394" y="5169524"/>
            <a:ext cx="1679403" cy="184666"/>
          </a:xfrm>
          <a:prstGeom prst="rect">
            <a:avLst/>
          </a:prstGeom>
          <a:noFill/>
          <a:ln>
            <a:noFill/>
          </a:ln>
        </p:spPr>
      </p:pic>
      <p:sp>
        <p:nvSpPr>
          <p:cNvPr id="98" name="Google Shape;98;p24">
            <a:hlinkClick r:id="rId4"/>
          </p:cNvPr>
          <p:cNvSpPr txBox="1"/>
          <p:nvPr/>
        </p:nvSpPr>
        <p:spPr>
          <a:xfrm>
            <a:off x="3136204" y="5211315"/>
            <a:ext cx="2017973" cy="184666"/>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800" u="sng">
                <a:solidFill>
                  <a:schemeClr val="dk1"/>
                </a:solidFill>
                <a:latin typeface="Arial"/>
                <a:ea typeface="Arial"/>
                <a:cs typeface="Arial"/>
                <a:sym typeface="Arial"/>
                <a:hlinkClick r:id="rId5">
                  <a:extLst>
                    <a:ext uri="{A12FA001-AC4F-418D-AE19-62706E023703}">
                      <ahyp:hlinkClr xmlns:ahyp="http://schemas.microsoft.com/office/drawing/2018/hyperlinkcolor" val="tx"/>
                    </a:ext>
                  </a:extLst>
                </a:hlinkClick>
              </a:rPr>
              <a:t>Presentation template by</a:t>
            </a:r>
            <a:endParaRPr sz="800" u="none">
              <a:solidFill>
                <a:schemeClr val="dk1"/>
              </a:solidFill>
              <a:latin typeface="Arial"/>
              <a:ea typeface="Arial"/>
              <a:cs typeface="Arial"/>
              <a:sym typeface="Arial"/>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59" r:id="rId1"/>
    <p:sldLayoutId id="2147483660" r:id="rId2"/>
    <p:sldLayoutId id="2147483662" r:id="rId3"/>
    <p:sldLayoutId id="2147483663" r:id="rId4"/>
    <p:sldLayoutId id="2147483667" r:id="rId5"/>
    <p:sldLayoutId id="2147483668" r:id="rId6"/>
    <p:sldLayoutId id="2147483669" r:id="rId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17.xml"/><Relationship Id="rId5" Type="http://schemas.openxmlformats.org/officeDocument/2006/relationships/image" Target="../media/image18.pn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17.xml"/><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17.xml"/><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17.xml"/><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13.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13.xml"/><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13.xml"/><Relationship Id="rId5" Type="http://schemas.openxmlformats.org/officeDocument/2006/relationships/image" Target="../media/image30.png"/><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13.xml"/><Relationship Id="rId5" Type="http://schemas.openxmlformats.org/officeDocument/2006/relationships/image" Target="../media/image32.png"/><Relationship Id="rId4" Type="http://schemas.openxmlformats.org/officeDocument/2006/relationships/image" Target="../media/image31.png"/></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13.xml"/><Relationship Id="rId5" Type="http://schemas.openxmlformats.org/officeDocument/2006/relationships/image" Target="../media/image34.png"/><Relationship Id="rId4" Type="http://schemas.openxmlformats.org/officeDocument/2006/relationships/image" Target="../media/image33.png"/></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13.xml"/><Relationship Id="rId5" Type="http://schemas.openxmlformats.org/officeDocument/2006/relationships/image" Target="../media/image36.png"/><Relationship Id="rId4" Type="http://schemas.openxmlformats.org/officeDocument/2006/relationships/image" Target="../media/image35.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3.xml"/><Relationship Id="rId5" Type="http://schemas.openxmlformats.org/officeDocument/2006/relationships/image" Target="../media/image4.png"/><Relationship Id="rId4" Type="http://schemas.microsoft.com/office/2017/06/relationships/model3d" Target="../media/model3d1.glb"/></Relationships>
</file>

<file path=ppt/slides/_rels/slide3.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notesSlide" Target="../notesSlides/notesSlide3.xml"/><Relationship Id="rId1" Type="http://schemas.openxmlformats.org/officeDocument/2006/relationships/slideLayout" Target="../slideLayouts/slideLayout15.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3.xml"/><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13.xml"/><Relationship Id="rId6" Type="http://schemas.microsoft.com/office/2007/relationships/hdphoto" Target="../media/hdphoto2.wdp"/><Relationship Id="rId5" Type="http://schemas.openxmlformats.org/officeDocument/2006/relationships/image" Target="../media/image11.png"/><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14.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16.xml"/><Relationship Id="rId4" Type="http://schemas.openxmlformats.org/officeDocument/2006/relationships/image" Target="../media/image15.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25"/>
          <p:cNvSpPr txBox="1"/>
          <p:nvPr/>
        </p:nvSpPr>
        <p:spPr>
          <a:xfrm>
            <a:off x="4707206" y="915277"/>
            <a:ext cx="3784722" cy="1454214"/>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4500" dirty="0">
                <a:solidFill>
                  <a:srgbClr val="3B5CF6"/>
                </a:solidFill>
                <a:latin typeface="Poppins SemiBold"/>
                <a:ea typeface="Poppins SemiBold"/>
                <a:cs typeface="Poppins SemiBold"/>
                <a:sym typeface="Poppins SemiBold"/>
              </a:rPr>
              <a:t>Smart Assessment</a:t>
            </a:r>
            <a:endParaRPr sz="4500" dirty="0">
              <a:solidFill>
                <a:srgbClr val="3B5CF6"/>
              </a:solidFill>
              <a:latin typeface="Poppins SemiBold"/>
              <a:ea typeface="Poppins SemiBold"/>
              <a:cs typeface="Poppins SemiBold"/>
              <a:sym typeface="Poppins SemiBold"/>
            </a:endParaRPr>
          </a:p>
        </p:txBody>
      </p:sp>
      <p:sp>
        <p:nvSpPr>
          <p:cNvPr id="104" name="Google Shape;104;p25"/>
          <p:cNvSpPr/>
          <p:nvPr/>
        </p:nvSpPr>
        <p:spPr>
          <a:xfrm>
            <a:off x="4949655" y="2571750"/>
            <a:ext cx="3651666" cy="1780563"/>
          </a:xfrm>
          <a:custGeom>
            <a:avLst/>
            <a:gdLst/>
            <a:ahLst/>
            <a:cxnLst/>
            <a:rect l="l" t="t" r="r" b="b"/>
            <a:pathLst>
              <a:path w="4591018" h="2374084" extrusionOk="0">
                <a:moveTo>
                  <a:pt x="2475" y="1613878"/>
                </a:moveTo>
                <a:lnTo>
                  <a:pt x="2475" y="437387"/>
                </a:lnTo>
                <a:cubicBezTo>
                  <a:pt x="2475" y="198183"/>
                  <a:pt x="198183" y="2475"/>
                  <a:pt x="437387" y="2475"/>
                </a:cubicBezTo>
                <a:lnTo>
                  <a:pt x="4157739" y="2475"/>
                </a:lnTo>
                <a:cubicBezTo>
                  <a:pt x="4396944" y="2475"/>
                  <a:pt x="4592651" y="198183"/>
                  <a:pt x="4592651" y="437387"/>
                </a:cubicBezTo>
                <a:lnTo>
                  <a:pt x="4592651" y="1613878"/>
                </a:lnTo>
                <a:cubicBezTo>
                  <a:pt x="4592651" y="1853082"/>
                  <a:pt x="4396944" y="2048790"/>
                  <a:pt x="4157739" y="2048790"/>
                </a:cubicBezTo>
                <a:lnTo>
                  <a:pt x="653019" y="2048790"/>
                </a:lnTo>
                <a:cubicBezTo>
                  <a:pt x="547055" y="2164295"/>
                  <a:pt x="389793" y="2293045"/>
                  <a:pt x="154349" y="2373023"/>
                </a:cubicBezTo>
                <a:cubicBezTo>
                  <a:pt x="132966" y="2380264"/>
                  <a:pt x="113210" y="2358824"/>
                  <a:pt x="123256" y="2339012"/>
                </a:cubicBezTo>
                <a:cubicBezTo>
                  <a:pt x="157436" y="2271381"/>
                  <a:pt x="226638" y="2169907"/>
                  <a:pt x="234888" y="1998390"/>
                </a:cubicBezTo>
                <a:cubicBezTo>
                  <a:pt x="96990" y="1925203"/>
                  <a:pt x="2475" y="1780064"/>
                  <a:pt x="2475" y="1613878"/>
                </a:cubicBezTo>
                <a:close/>
              </a:path>
            </a:pathLst>
          </a:custGeom>
          <a:solidFill>
            <a:srgbClr val="3C5CF6"/>
          </a:solidFill>
          <a:ln>
            <a:noFill/>
          </a:ln>
        </p:spPr>
        <p:txBody>
          <a:bodyPr spcFirstLastPara="1" wrap="square" lIns="189000" tIns="34275" rIns="189000" bIns="297000" anchor="ctr" anchorCtr="0">
            <a:noAutofit/>
          </a:bodyPr>
          <a:lstStyle/>
          <a:p>
            <a:pPr marL="0" marR="0" lvl="0" indent="0" algn="ctr" rtl="0">
              <a:spcBef>
                <a:spcPts val="0"/>
              </a:spcBef>
              <a:spcAft>
                <a:spcPts val="0"/>
              </a:spcAft>
              <a:buNone/>
            </a:pPr>
            <a:r>
              <a:rPr lang="ru-RU" sz="1500" dirty="0">
                <a:solidFill>
                  <a:schemeClr val="lt1"/>
                </a:solidFill>
                <a:latin typeface="Poppins Light"/>
                <a:ea typeface="Poppins Light"/>
                <a:cs typeface="Poppins Light"/>
                <a:sym typeface="Poppins Light"/>
              </a:rPr>
              <a:t>Выполнил: Халин Н</a:t>
            </a:r>
            <a:r>
              <a:rPr lang="en-US" sz="1500" dirty="0">
                <a:solidFill>
                  <a:schemeClr val="lt1"/>
                </a:solidFill>
                <a:latin typeface="Poppins Light"/>
                <a:ea typeface="Poppins Light"/>
                <a:cs typeface="Poppins Light"/>
                <a:sym typeface="Poppins Light"/>
              </a:rPr>
              <a:t>.</a:t>
            </a:r>
            <a:r>
              <a:rPr lang="ru-RU" sz="1500" dirty="0">
                <a:solidFill>
                  <a:schemeClr val="lt1"/>
                </a:solidFill>
                <a:latin typeface="Poppins Light"/>
                <a:ea typeface="Poppins Light"/>
                <a:cs typeface="Poppins Light"/>
                <a:sym typeface="Poppins Light"/>
              </a:rPr>
              <a:t>Д</a:t>
            </a:r>
            <a:r>
              <a:rPr lang="en-US" sz="1500" dirty="0">
                <a:solidFill>
                  <a:schemeClr val="lt1"/>
                </a:solidFill>
                <a:latin typeface="Poppins Light"/>
                <a:ea typeface="Poppins Light"/>
                <a:cs typeface="Poppins Light"/>
                <a:sym typeface="Poppins Light"/>
              </a:rPr>
              <a:t>., </a:t>
            </a:r>
            <a:r>
              <a:rPr lang="ru-RU" sz="1500" dirty="0">
                <a:solidFill>
                  <a:schemeClr val="lt1"/>
                </a:solidFill>
                <a:latin typeface="Poppins Light"/>
                <a:ea typeface="Poppins Light"/>
                <a:cs typeface="Poppins Light"/>
                <a:sym typeface="Poppins Light"/>
              </a:rPr>
              <a:t>Яковлев А</a:t>
            </a:r>
            <a:r>
              <a:rPr lang="en-US" sz="1500" dirty="0">
                <a:solidFill>
                  <a:schemeClr val="lt1"/>
                </a:solidFill>
                <a:latin typeface="Poppins Light"/>
                <a:ea typeface="Poppins Light"/>
                <a:cs typeface="Poppins Light"/>
                <a:sym typeface="Poppins Light"/>
              </a:rPr>
              <a:t>.</a:t>
            </a:r>
            <a:r>
              <a:rPr lang="ru-RU" sz="1500" dirty="0">
                <a:solidFill>
                  <a:schemeClr val="lt1"/>
                </a:solidFill>
                <a:latin typeface="Poppins Light"/>
                <a:ea typeface="Poppins Light"/>
                <a:cs typeface="Poppins Light"/>
                <a:sym typeface="Poppins Light"/>
              </a:rPr>
              <a:t>М</a:t>
            </a:r>
            <a:r>
              <a:rPr lang="en-US" sz="1500" dirty="0">
                <a:solidFill>
                  <a:schemeClr val="lt1"/>
                </a:solidFill>
                <a:latin typeface="Poppins Light"/>
                <a:ea typeface="Poppins Light"/>
                <a:cs typeface="Poppins Light"/>
                <a:sym typeface="Poppins Light"/>
              </a:rPr>
              <a:t>.</a:t>
            </a:r>
            <a:endParaRPr lang="ru-RU" sz="1500" dirty="0">
              <a:solidFill>
                <a:schemeClr val="lt1"/>
              </a:solidFill>
              <a:latin typeface="Poppins Light"/>
              <a:ea typeface="Poppins Light"/>
              <a:cs typeface="Poppins Light"/>
              <a:sym typeface="Poppins Light"/>
            </a:endParaRPr>
          </a:p>
          <a:p>
            <a:pPr marL="0" marR="0" lvl="0" indent="0" algn="ctr" rtl="0">
              <a:spcBef>
                <a:spcPts val="0"/>
              </a:spcBef>
              <a:spcAft>
                <a:spcPts val="0"/>
              </a:spcAft>
              <a:buNone/>
            </a:pPr>
            <a:r>
              <a:rPr lang="ru-RU" sz="1500" dirty="0">
                <a:solidFill>
                  <a:schemeClr val="lt1"/>
                </a:solidFill>
                <a:latin typeface="Poppins Light"/>
                <a:ea typeface="Poppins Light"/>
                <a:cs typeface="Poppins Light"/>
                <a:sym typeface="Poppins Light"/>
              </a:rPr>
              <a:t>Руководитель: </a:t>
            </a:r>
            <a:r>
              <a:rPr lang="ru-RU" sz="1500" dirty="0" err="1">
                <a:solidFill>
                  <a:schemeClr val="lt1"/>
                </a:solidFill>
                <a:latin typeface="Poppins Light"/>
                <a:ea typeface="Poppins Light"/>
                <a:cs typeface="Poppins Light"/>
                <a:sym typeface="Poppins Light"/>
              </a:rPr>
              <a:t>Галицына</a:t>
            </a:r>
            <a:r>
              <a:rPr lang="ru-RU" sz="1500" dirty="0">
                <a:solidFill>
                  <a:schemeClr val="lt1"/>
                </a:solidFill>
                <a:latin typeface="Poppins Light"/>
                <a:ea typeface="Poppins Light"/>
                <a:cs typeface="Poppins Light"/>
                <a:sym typeface="Poppins Light"/>
              </a:rPr>
              <a:t> А</a:t>
            </a:r>
            <a:r>
              <a:rPr lang="en-US" sz="1500" dirty="0">
                <a:solidFill>
                  <a:schemeClr val="lt1"/>
                </a:solidFill>
                <a:latin typeface="Poppins Light"/>
                <a:ea typeface="Poppins Light"/>
                <a:cs typeface="Poppins Light"/>
                <a:sym typeface="Poppins Light"/>
              </a:rPr>
              <a:t>.</a:t>
            </a:r>
            <a:r>
              <a:rPr lang="ru-RU" sz="1500" dirty="0">
                <a:solidFill>
                  <a:schemeClr val="lt1"/>
                </a:solidFill>
                <a:latin typeface="Poppins Light"/>
                <a:ea typeface="Poppins Light"/>
                <a:cs typeface="Poppins Light"/>
                <a:sym typeface="Poppins Light"/>
              </a:rPr>
              <a:t>А</a:t>
            </a:r>
            <a:r>
              <a:rPr lang="en-US" sz="1500" dirty="0">
                <a:solidFill>
                  <a:schemeClr val="lt1"/>
                </a:solidFill>
                <a:latin typeface="Poppins Light"/>
                <a:ea typeface="Poppins Light"/>
                <a:cs typeface="Poppins Light"/>
                <a:sym typeface="Poppins Light"/>
              </a:rPr>
              <a:t>.</a:t>
            </a:r>
            <a:endParaRPr sz="1500" dirty="0">
              <a:solidFill>
                <a:schemeClr val="lt1"/>
              </a:solidFill>
              <a:latin typeface="Poppins Light"/>
              <a:ea typeface="Poppins Light"/>
              <a:cs typeface="Poppins Light"/>
              <a:sym typeface="Poppins Light"/>
            </a:endParaRPr>
          </a:p>
        </p:txBody>
      </p:sp>
      <p:sp>
        <p:nvSpPr>
          <p:cNvPr id="105" name="Google Shape;105;p25"/>
          <p:cNvSpPr txBox="1"/>
          <p:nvPr/>
        </p:nvSpPr>
        <p:spPr>
          <a:xfrm>
            <a:off x="590551" y="529927"/>
            <a:ext cx="2848685" cy="346249"/>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800" dirty="0">
                <a:solidFill>
                  <a:schemeClr val="dk1"/>
                </a:solidFill>
                <a:latin typeface="Poppins SemiBold"/>
                <a:ea typeface="Poppins SemiBold"/>
                <a:cs typeface="Poppins SemiBold"/>
                <a:sym typeface="Poppins SemiBold"/>
              </a:rPr>
              <a:t>COMING</a:t>
            </a:r>
            <a:endParaRPr sz="3300" dirty="0">
              <a:solidFill>
                <a:schemeClr val="dk1"/>
              </a:solidFill>
              <a:latin typeface="Poppins SemiBold"/>
              <a:ea typeface="Poppins SemiBold"/>
              <a:cs typeface="Poppins SemiBold"/>
              <a:sym typeface="Poppins SemiBold"/>
            </a:endParaRPr>
          </a:p>
        </p:txBody>
      </p:sp>
      <p:sp>
        <p:nvSpPr>
          <p:cNvPr id="106" name="Google Shape;106;p25"/>
          <p:cNvSpPr txBox="1"/>
          <p:nvPr/>
        </p:nvSpPr>
        <p:spPr>
          <a:xfrm>
            <a:off x="590551" y="818805"/>
            <a:ext cx="2848685" cy="284663"/>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400" dirty="0">
                <a:solidFill>
                  <a:schemeClr val="dk1"/>
                </a:solidFill>
                <a:latin typeface="Poppins Light"/>
                <a:ea typeface="Poppins Light"/>
                <a:cs typeface="Poppins Light"/>
                <a:sym typeface="Poppins Light"/>
              </a:rPr>
              <a:t>2</a:t>
            </a:r>
            <a:r>
              <a:rPr lang="ru-RU" sz="1400" dirty="0">
                <a:solidFill>
                  <a:schemeClr val="dk1"/>
                </a:solidFill>
                <a:latin typeface="Poppins Light"/>
                <a:ea typeface="Poppins Light"/>
                <a:cs typeface="Poppins Light"/>
                <a:sym typeface="Poppins Light"/>
              </a:rPr>
              <a:t>6</a:t>
            </a:r>
            <a:r>
              <a:rPr lang="en" sz="1400" dirty="0">
                <a:solidFill>
                  <a:schemeClr val="dk1"/>
                </a:solidFill>
                <a:latin typeface="Poppins Light"/>
                <a:ea typeface="Poppins Light"/>
                <a:cs typeface="Poppins Light"/>
                <a:sym typeface="Poppins Light"/>
              </a:rPr>
              <a:t> Ju</a:t>
            </a:r>
            <a:r>
              <a:rPr lang="en-US" dirty="0">
                <a:solidFill>
                  <a:schemeClr val="dk1"/>
                </a:solidFill>
                <a:latin typeface="Poppins Light"/>
                <a:ea typeface="Poppins Light"/>
                <a:cs typeface="Poppins Light"/>
                <a:sym typeface="Poppins Light"/>
              </a:rPr>
              <a:t>ne</a:t>
            </a:r>
            <a:endParaRPr sz="2700" dirty="0">
              <a:solidFill>
                <a:schemeClr val="dk1"/>
              </a:solidFill>
              <a:latin typeface="Poppins Light"/>
              <a:ea typeface="Poppins Light"/>
              <a:cs typeface="Poppins Light"/>
              <a:sym typeface="Poppins Ligh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62"/>
        <p:cNvGrpSpPr/>
        <p:nvPr/>
      </p:nvGrpSpPr>
      <p:grpSpPr>
        <a:xfrm>
          <a:off x="0" y="0"/>
          <a:ext cx="0" cy="0"/>
          <a:chOff x="0" y="0"/>
          <a:chExt cx="0" cy="0"/>
        </a:xfrm>
      </p:grpSpPr>
      <p:pic>
        <p:nvPicPr>
          <p:cNvPr id="563" name="Google Shape;563;p46"/>
          <p:cNvPicPr preferRelativeResize="0"/>
          <p:nvPr/>
        </p:nvPicPr>
        <p:blipFill rotWithShape="1">
          <a:blip r:embed="rId3">
            <a:alphaModFix/>
          </a:blip>
          <a:srcRect r="5443"/>
          <a:stretch/>
        </p:blipFill>
        <p:spPr>
          <a:xfrm>
            <a:off x="2254589" y="466724"/>
            <a:ext cx="6889411" cy="4579925"/>
          </a:xfrm>
          <a:prstGeom prst="rect">
            <a:avLst/>
          </a:prstGeom>
          <a:noFill/>
          <a:ln>
            <a:noFill/>
          </a:ln>
        </p:spPr>
      </p:pic>
      <p:sp>
        <p:nvSpPr>
          <p:cNvPr id="564" name="Google Shape;564;p46"/>
          <p:cNvSpPr>
            <a:spLocks noGrp="1"/>
          </p:cNvSpPr>
          <p:nvPr>
            <p:ph type="pic" idx="2"/>
          </p:nvPr>
        </p:nvSpPr>
        <p:spPr>
          <a:xfrm>
            <a:off x="3444698" y="506016"/>
            <a:ext cx="5059937" cy="3448050"/>
          </a:xfrm>
          <a:prstGeom prst="roundRect">
            <a:avLst>
              <a:gd name="adj" fmla="val 1000"/>
            </a:avLst>
          </a:prstGeom>
          <a:solidFill>
            <a:srgbClr val="F2F2F2"/>
          </a:solidFill>
          <a:ln>
            <a:noFill/>
          </a:ln>
        </p:spPr>
      </p:sp>
      <p:sp>
        <p:nvSpPr>
          <p:cNvPr id="566" name="Google Shape;566;p46"/>
          <p:cNvSpPr/>
          <p:nvPr/>
        </p:nvSpPr>
        <p:spPr>
          <a:xfrm>
            <a:off x="247202" y="2013102"/>
            <a:ext cx="2751276" cy="898762"/>
          </a:xfrm>
          <a:custGeom>
            <a:avLst/>
            <a:gdLst/>
            <a:ahLst/>
            <a:cxnLst/>
            <a:rect l="l" t="t" r="r" b="b"/>
            <a:pathLst>
              <a:path w="12199620" h="3985260" extrusionOk="0">
                <a:moveTo>
                  <a:pt x="12195429" y="2954350"/>
                </a:moveTo>
                <a:lnTo>
                  <a:pt x="12195429" y="595046"/>
                </a:lnTo>
                <a:cubicBezTo>
                  <a:pt x="12195429" y="270281"/>
                  <a:pt x="11929719" y="4572"/>
                  <a:pt x="11604955" y="4572"/>
                </a:cubicBezTo>
                <a:lnTo>
                  <a:pt x="595046" y="4572"/>
                </a:lnTo>
                <a:cubicBezTo>
                  <a:pt x="270281" y="4572"/>
                  <a:pt x="4572" y="270281"/>
                  <a:pt x="4572" y="595046"/>
                </a:cubicBezTo>
                <a:lnTo>
                  <a:pt x="4572" y="2954350"/>
                </a:lnTo>
                <a:cubicBezTo>
                  <a:pt x="4572" y="3279115"/>
                  <a:pt x="270281" y="3544824"/>
                  <a:pt x="595046" y="3544824"/>
                </a:cubicBezTo>
                <a:lnTo>
                  <a:pt x="11312119" y="3544824"/>
                </a:lnTo>
                <a:cubicBezTo>
                  <a:pt x="11455985" y="3701644"/>
                  <a:pt x="11669496" y="3876446"/>
                  <a:pt x="11989156" y="3985031"/>
                </a:cubicBezTo>
                <a:cubicBezTo>
                  <a:pt x="12018188" y="3994861"/>
                  <a:pt x="12045010" y="3965753"/>
                  <a:pt x="12031370" y="3938854"/>
                </a:cubicBezTo>
                <a:cubicBezTo>
                  <a:pt x="11984964" y="3847033"/>
                  <a:pt x="11891010" y="3709264"/>
                  <a:pt x="11879809" y="3476396"/>
                </a:cubicBezTo>
                <a:cubicBezTo>
                  <a:pt x="12067108" y="3377032"/>
                  <a:pt x="12195429" y="3179979"/>
                  <a:pt x="12195429" y="2954350"/>
                </a:cubicBezTo>
                <a:close/>
              </a:path>
            </a:pathLst>
          </a:custGeom>
          <a:solidFill>
            <a:srgbClr val="3C5CF6"/>
          </a:solidFill>
          <a:ln>
            <a:noFill/>
          </a:ln>
        </p:spPr>
        <p:txBody>
          <a:bodyPr spcFirstLastPara="1" wrap="square" lIns="189000" tIns="34275" rIns="189000" bIns="189000" anchor="ctr" anchorCtr="0">
            <a:noAutofit/>
          </a:bodyPr>
          <a:lstStyle/>
          <a:p>
            <a:pPr marL="0" marR="0" lvl="0" indent="0" algn="ctr" rtl="0">
              <a:spcBef>
                <a:spcPts val="0"/>
              </a:spcBef>
              <a:spcAft>
                <a:spcPts val="0"/>
              </a:spcAft>
              <a:buNone/>
            </a:pPr>
            <a:r>
              <a:rPr lang="ru-RU" sz="1800" dirty="0">
                <a:solidFill>
                  <a:schemeClr val="lt1"/>
                </a:solidFill>
                <a:cs typeface="Poppins SemiBold"/>
                <a:sym typeface="Poppins SemiBold"/>
              </a:rPr>
              <a:t>Качество или количество</a:t>
            </a:r>
            <a:r>
              <a:rPr lang="en-US" sz="1800" dirty="0">
                <a:solidFill>
                  <a:schemeClr val="lt1"/>
                </a:solidFill>
                <a:latin typeface="Poppins SemiBold"/>
                <a:cs typeface="Poppins SemiBold"/>
                <a:sym typeface="Poppins SemiBold"/>
              </a:rPr>
              <a:t>…</a:t>
            </a:r>
            <a:endParaRPr sz="1100" dirty="0"/>
          </a:p>
        </p:txBody>
      </p:sp>
      <p:pic>
        <p:nvPicPr>
          <p:cNvPr id="5" name="Рисунок 4">
            <a:extLst>
              <a:ext uri="{FF2B5EF4-FFF2-40B4-BE49-F238E27FC236}">
                <a16:creationId xmlns:a16="http://schemas.microsoft.com/office/drawing/2014/main" id="{FB019450-C2CF-D2CA-F011-25C2BBA151B7}"/>
              </a:ext>
            </a:extLst>
          </p:cNvPr>
          <p:cNvPicPr>
            <a:picLocks noChangeAspect="1"/>
          </p:cNvPicPr>
          <p:nvPr/>
        </p:nvPicPr>
        <p:blipFill rotWithShape="1">
          <a:blip r:embed="rId4"/>
          <a:srcRect l="5651" r="4579"/>
          <a:stretch/>
        </p:blipFill>
        <p:spPr>
          <a:xfrm>
            <a:off x="3056305" y="545308"/>
            <a:ext cx="2900271" cy="3448050"/>
          </a:xfrm>
          <a:prstGeom prst="rect">
            <a:avLst/>
          </a:prstGeom>
        </p:spPr>
      </p:pic>
      <p:pic>
        <p:nvPicPr>
          <p:cNvPr id="7" name="Рисунок 6">
            <a:extLst>
              <a:ext uri="{FF2B5EF4-FFF2-40B4-BE49-F238E27FC236}">
                <a16:creationId xmlns:a16="http://schemas.microsoft.com/office/drawing/2014/main" id="{2DE3BD5E-066A-FACC-B341-895CCB451EE0}"/>
              </a:ext>
            </a:extLst>
          </p:cNvPr>
          <p:cNvPicPr>
            <a:picLocks noChangeAspect="1"/>
          </p:cNvPicPr>
          <p:nvPr/>
        </p:nvPicPr>
        <p:blipFill>
          <a:blip r:embed="rId5"/>
          <a:stretch>
            <a:fillRect/>
          </a:stretch>
        </p:blipFill>
        <p:spPr>
          <a:xfrm>
            <a:off x="5956576" y="506016"/>
            <a:ext cx="2803678" cy="3526634"/>
          </a:xfrm>
          <a:prstGeom prst="rect">
            <a:avLst/>
          </a:prstGeom>
        </p:spPr>
      </p:pic>
    </p:spTree>
    <p:extLst>
      <p:ext uri="{BB962C8B-B14F-4D97-AF65-F5344CB8AC3E}">
        <p14:creationId xmlns:p14="http://schemas.microsoft.com/office/powerpoint/2010/main" val="20664182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62"/>
        <p:cNvGrpSpPr/>
        <p:nvPr/>
      </p:nvGrpSpPr>
      <p:grpSpPr>
        <a:xfrm>
          <a:off x="0" y="0"/>
          <a:ext cx="0" cy="0"/>
          <a:chOff x="0" y="0"/>
          <a:chExt cx="0" cy="0"/>
        </a:xfrm>
      </p:grpSpPr>
      <p:pic>
        <p:nvPicPr>
          <p:cNvPr id="563" name="Google Shape;563;p46"/>
          <p:cNvPicPr preferRelativeResize="0"/>
          <p:nvPr/>
        </p:nvPicPr>
        <p:blipFill rotWithShape="1">
          <a:blip r:embed="rId3">
            <a:alphaModFix/>
          </a:blip>
          <a:srcRect r="5443"/>
          <a:stretch/>
        </p:blipFill>
        <p:spPr>
          <a:xfrm>
            <a:off x="2819400" y="466724"/>
            <a:ext cx="6324600" cy="3563409"/>
          </a:xfrm>
          <a:prstGeom prst="rect">
            <a:avLst/>
          </a:prstGeom>
          <a:noFill/>
          <a:ln>
            <a:noFill/>
          </a:ln>
        </p:spPr>
      </p:pic>
      <p:sp>
        <p:nvSpPr>
          <p:cNvPr id="564" name="Google Shape;564;p46"/>
          <p:cNvSpPr>
            <a:spLocks noGrp="1"/>
          </p:cNvSpPr>
          <p:nvPr>
            <p:ph type="pic" idx="2"/>
          </p:nvPr>
        </p:nvSpPr>
        <p:spPr>
          <a:xfrm>
            <a:off x="3720421" y="506017"/>
            <a:ext cx="4930010" cy="2781636"/>
          </a:xfrm>
          <a:prstGeom prst="roundRect">
            <a:avLst>
              <a:gd name="adj" fmla="val 1000"/>
            </a:avLst>
          </a:prstGeom>
          <a:solidFill>
            <a:srgbClr val="F2F2F2"/>
          </a:solidFill>
          <a:ln>
            <a:noFill/>
          </a:ln>
        </p:spPr>
      </p:sp>
      <p:sp>
        <p:nvSpPr>
          <p:cNvPr id="566" name="Google Shape;566;p46"/>
          <p:cNvSpPr/>
          <p:nvPr/>
        </p:nvSpPr>
        <p:spPr>
          <a:xfrm>
            <a:off x="358635" y="1524491"/>
            <a:ext cx="2751276" cy="898762"/>
          </a:xfrm>
          <a:custGeom>
            <a:avLst/>
            <a:gdLst/>
            <a:ahLst/>
            <a:cxnLst/>
            <a:rect l="l" t="t" r="r" b="b"/>
            <a:pathLst>
              <a:path w="12199620" h="3985260" extrusionOk="0">
                <a:moveTo>
                  <a:pt x="12195429" y="2954350"/>
                </a:moveTo>
                <a:lnTo>
                  <a:pt x="12195429" y="595046"/>
                </a:lnTo>
                <a:cubicBezTo>
                  <a:pt x="12195429" y="270281"/>
                  <a:pt x="11929719" y="4572"/>
                  <a:pt x="11604955" y="4572"/>
                </a:cubicBezTo>
                <a:lnTo>
                  <a:pt x="595046" y="4572"/>
                </a:lnTo>
                <a:cubicBezTo>
                  <a:pt x="270281" y="4572"/>
                  <a:pt x="4572" y="270281"/>
                  <a:pt x="4572" y="595046"/>
                </a:cubicBezTo>
                <a:lnTo>
                  <a:pt x="4572" y="2954350"/>
                </a:lnTo>
                <a:cubicBezTo>
                  <a:pt x="4572" y="3279115"/>
                  <a:pt x="270281" y="3544824"/>
                  <a:pt x="595046" y="3544824"/>
                </a:cubicBezTo>
                <a:lnTo>
                  <a:pt x="11312119" y="3544824"/>
                </a:lnTo>
                <a:cubicBezTo>
                  <a:pt x="11455985" y="3701644"/>
                  <a:pt x="11669496" y="3876446"/>
                  <a:pt x="11989156" y="3985031"/>
                </a:cubicBezTo>
                <a:cubicBezTo>
                  <a:pt x="12018188" y="3994861"/>
                  <a:pt x="12045010" y="3965753"/>
                  <a:pt x="12031370" y="3938854"/>
                </a:cubicBezTo>
                <a:cubicBezTo>
                  <a:pt x="11984964" y="3847033"/>
                  <a:pt x="11891010" y="3709264"/>
                  <a:pt x="11879809" y="3476396"/>
                </a:cubicBezTo>
                <a:cubicBezTo>
                  <a:pt x="12067108" y="3377032"/>
                  <a:pt x="12195429" y="3179979"/>
                  <a:pt x="12195429" y="2954350"/>
                </a:cubicBezTo>
                <a:close/>
              </a:path>
            </a:pathLst>
          </a:custGeom>
          <a:solidFill>
            <a:srgbClr val="3C5CF6"/>
          </a:solidFill>
          <a:ln>
            <a:noFill/>
          </a:ln>
        </p:spPr>
        <p:txBody>
          <a:bodyPr spcFirstLastPara="1" wrap="square" lIns="189000" tIns="34275" rIns="189000" bIns="189000" anchor="ctr" anchorCtr="0">
            <a:noAutofit/>
          </a:bodyPr>
          <a:lstStyle/>
          <a:p>
            <a:pPr marL="0" marR="0" lvl="0" indent="0" algn="ctr" rtl="0">
              <a:spcBef>
                <a:spcPts val="0"/>
              </a:spcBef>
              <a:spcAft>
                <a:spcPts val="0"/>
              </a:spcAft>
              <a:buNone/>
            </a:pPr>
            <a:r>
              <a:rPr lang="ru-RU" sz="1800" dirty="0">
                <a:solidFill>
                  <a:schemeClr val="lt1"/>
                </a:solidFill>
                <a:cs typeface="Poppins SemiBold"/>
                <a:sym typeface="Poppins SemiBold"/>
              </a:rPr>
              <a:t>Классы</a:t>
            </a:r>
            <a:r>
              <a:rPr lang="en-US" sz="1800" dirty="0">
                <a:solidFill>
                  <a:schemeClr val="lt1"/>
                </a:solidFill>
                <a:cs typeface="Poppins SemiBold"/>
                <a:sym typeface="Poppins SemiBold"/>
              </a:rPr>
              <a:t>, </a:t>
            </a:r>
            <a:r>
              <a:rPr lang="ru-RU" sz="1800" dirty="0">
                <a:solidFill>
                  <a:schemeClr val="lt1"/>
                </a:solidFill>
                <a:cs typeface="Poppins SemiBold"/>
                <a:sym typeface="Poppins SemiBold"/>
              </a:rPr>
              <a:t>просто классы</a:t>
            </a:r>
            <a:endParaRPr sz="1100" dirty="0"/>
          </a:p>
        </p:txBody>
      </p:sp>
      <p:pic>
        <p:nvPicPr>
          <p:cNvPr id="2" name="Рисунок 1">
            <a:extLst>
              <a:ext uri="{FF2B5EF4-FFF2-40B4-BE49-F238E27FC236}">
                <a16:creationId xmlns:a16="http://schemas.microsoft.com/office/drawing/2014/main" id="{F8A9DE86-84B1-32F8-BB00-F16FE3803248}"/>
              </a:ext>
            </a:extLst>
          </p:cNvPr>
          <p:cNvPicPr>
            <a:picLocks noChangeAspect="1"/>
          </p:cNvPicPr>
          <p:nvPr/>
        </p:nvPicPr>
        <p:blipFill>
          <a:blip r:embed="rId4"/>
          <a:stretch>
            <a:fillRect/>
          </a:stretch>
        </p:blipFill>
        <p:spPr>
          <a:xfrm>
            <a:off x="3720421" y="506017"/>
            <a:ext cx="4930010" cy="2755178"/>
          </a:xfrm>
          <a:prstGeom prst="rect">
            <a:avLst/>
          </a:prstGeom>
        </p:spPr>
      </p:pic>
    </p:spTree>
    <p:extLst>
      <p:ext uri="{BB962C8B-B14F-4D97-AF65-F5344CB8AC3E}">
        <p14:creationId xmlns:p14="http://schemas.microsoft.com/office/powerpoint/2010/main" val="12475819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62"/>
        <p:cNvGrpSpPr/>
        <p:nvPr/>
      </p:nvGrpSpPr>
      <p:grpSpPr>
        <a:xfrm>
          <a:off x="0" y="0"/>
          <a:ext cx="0" cy="0"/>
          <a:chOff x="0" y="0"/>
          <a:chExt cx="0" cy="0"/>
        </a:xfrm>
      </p:grpSpPr>
      <p:pic>
        <p:nvPicPr>
          <p:cNvPr id="563" name="Google Shape;563;p46"/>
          <p:cNvPicPr preferRelativeResize="0"/>
          <p:nvPr/>
        </p:nvPicPr>
        <p:blipFill rotWithShape="1">
          <a:blip r:embed="rId3">
            <a:alphaModFix/>
          </a:blip>
          <a:srcRect r="5443"/>
          <a:stretch/>
        </p:blipFill>
        <p:spPr>
          <a:xfrm>
            <a:off x="2819400" y="466724"/>
            <a:ext cx="6324600" cy="3563409"/>
          </a:xfrm>
          <a:prstGeom prst="rect">
            <a:avLst/>
          </a:prstGeom>
          <a:noFill/>
          <a:ln>
            <a:noFill/>
          </a:ln>
        </p:spPr>
      </p:pic>
      <p:sp>
        <p:nvSpPr>
          <p:cNvPr id="564" name="Google Shape;564;p46"/>
          <p:cNvSpPr>
            <a:spLocks noGrp="1"/>
          </p:cNvSpPr>
          <p:nvPr>
            <p:ph type="pic" idx="2"/>
          </p:nvPr>
        </p:nvSpPr>
        <p:spPr>
          <a:xfrm>
            <a:off x="3720421" y="506017"/>
            <a:ext cx="4930010" cy="2781636"/>
          </a:xfrm>
          <a:prstGeom prst="roundRect">
            <a:avLst>
              <a:gd name="adj" fmla="val 1000"/>
            </a:avLst>
          </a:prstGeom>
          <a:solidFill>
            <a:srgbClr val="F2F2F2"/>
          </a:solidFill>
          <a:ln>
            <a:noFill/>
          </a:ln>
        </p:spPr>
      </p:sp>
      <p:sp>
        <p:nvSpPr>
          <p:cNvPr id="566" name="Google Shape;566;p46"/>
          <p:cNvSpPr/>
          <p:nvPr/>
        </p:nvSpPr>
        <p:spPr>
          <a:xfrm>
            <a:off x="358635" y="1524491"/>
            <a:ext cx="2751276" cy="898762"/>
          </a:xfrm>
          <a:custGeom>
            <a:avLst/>
            <a:gdLst/>
            <a:ahLst/>
            <a:cxnLst/>
            <a:rect l="l" t="t" r="r" b="b"/>
            <a:pathLst>
              <a:path w="12199620" h="3985260" extrusionOk="0">
                <a:moveTo>
                  <a:pt x="12195429" y="2954350"/>
                </a:moveTo>
                <a:lnTo>
                  <a:pt x="12195429" y="595046"/>
                </a:lnTo>
                <a:cubicBezTo>
                  <a:pt x="12195429" y="270281"/>
                  <a:pt x="11929719" y="4572"/>
                  <a:pt x="11604955" y="4572"/>
                </a:cubicBezTo>
                <a:lnTo>
                  <a:pt x="595046" y="4572"/>
                </a:lnTo>
                <a:cubicBezTo>
                  <a:pt x="270281" y="4572"/>
                  <a:pt x="4572" y="270281"/>
                  <a:pt x="4572" y="595046"/>
                </a:cubicBezTo>
                <a:lnTo>
                  <a:pt x="4572" y="2954350"/>
                </a:lnTo>
                <a:cubicBezTo>
                  <a:pt x="4572" y="3279115"/>
                  <a:pt x="270281" y="3544824"/>
                  <a:pt x="595046" y="3544824"/>
                </a:cubicBezTo>
                <a:lnTo>
                  <a:pt x="11312119" y="3544824"/>
                </a:lnTo>
                <a:cubicBezTo>
                  <a:pt x="11455985" y="3701644"/>
                  <a:pt x="11669496" y="3876446"/>
                  <a:pt x="11989156" y="3985031"/>
                </a:cubicBezTo>
                <a:cubicBezTo>
                  <a:pt x="12018188" y="3994861"/>
                  <a:pt x="12045010" y="3965753"/>
                  <a:pt x="12031370" y="3938854"/>
                </a:cubicBezTo>
                <a:cubicBezTo>
                  <a:pt x="11984964" y="3847033"/>
                  <a:pt x="11891010" y="3709264"/>
                  <a:pt x="11879809" y="3476396"/>
                </a:cubicBezTo>
                <a:cubicBezTo>
                  <a:pt x="12067108" y="3377032"/>
                  <a:pt x="12195429" y="3179979"/>
                  <a:pt x="12195429" y="2954350"/>
                </a:cubicBezTo>
                <a:close/>
              </a:path>
            </a:pathLst>
          </a:custGeom>
          <a:solidFill>
            <a:srgbClr val="3C5CF6"/>
          </a:solidFill>
          <a:ln>
            <a:noFill/>
          </a:ln>
        </p:spPr>
        <p:txBody>
          <a:bodyPr spcFirstLastPara="1" wrap="square" lIns="189000" tIns="34275" rIns="189000" bIns="189000" anchor="ctr" anchorCtr="0">
            <a:noAutofit/>
          </a:bodyPr>
          <a:lstStyle/>
          <a:p>
            <a:pPr marL="0" marR="0" lvl="0" indent="0" algn="ctr" rtl="0">
              <a:spcBef>
                <a:spcPts val="0"/>
              </a:spcBef>
              <a:spcAft>
                <a:spcPts val="0"/>
              </a:spcAft>
              <a:buNone/>
            </a:pPr>
            <a:r>
              <a:rPr lang="ru-RU" sz="1800" dirty="0">
                <a:solidFill>
                  <a:schemeClr val="lt1"/>
                </a:solidFill>
                <a:cs typeface="Poppins SemiBold"/>
                <a:sym typeface="Poppins SemiBold"/>
              </a:rPr>
              <a:t>Классы</a:t>
            </a:r>
            <a:r>
              <a:rPr lang="en-US" sz="1800" dirty="0">
                <a:solidFill>
                  <a:schemeClr val="lt1"/>
                </a:solidFill>
                <a:cs typeface="Poppins SemiBold"/>
                <a:sym typeface="Poppins SemiBold"/>
              </a:rPr>
              <a:t>, </a:t>
            </a:r>
            <a:r>
              <a:rPr lang="ru-RU" sz="1800" dirty="0">
                <a:solidFill>
                  <a:schemeClr val="lt1"/>
                </a:solidFill>
                <a:cs typeface="Poppins SemiBold"/>
                <a:sym typeface="Poppins SemiBold"/>
              </a:rPr>
              <a:t>просто классы</a:t>
            </a:r>
            <a:endParaRPr sz="1100" dirty="0"/>
          </a:p>
        </p:txBody>
      </p:sp>
      <p:pic>
        <p:nvPicPr>
          <p:cNvPr id="3" name="Рисунок 2">
            <a:extLst>
              <a:ext uri="{FF2B5EF4-FFF2-40B4-BE49-F238E27FC236}">
                <a16:creationId xmlns:a16="http://schemas.microsoft.com/office/drawing/2014/main" id="{22113CBE-9CE1-EAE3-BCD6-D760E54CCA70}"/>
              </a:ext>
            </a:extLst>
          </p:cNvPr>
          <p:cNvPicPr>
            <a:picLocks noChangeAspect="1"/>
          </p:cNvPicPr>
          <p:nvPr/>
        </p:nvPicPr>
        <p:blipFill>
          <a:blip r:embed="rId4"/>
          <a:stretch>
            <a:fillRect/>
          </a:stretch>
        </p:blipFill>
        <p:spPr>
          <a:xfrm>
            <a:off x="3696750" y="506017"/>
            <a:ext cx="4977352" cy="2781636"/>
          </a:xfrm>
          <a:prstGeom prst="rect">
            <a:avLst/>
          </a:prstGeom>
        </p:spPr>
      </p:pic>
    </p:spTree>
    <p:extLst>
      <p:ext uri="{BB962C8B-B14F-4D97-AF65-F5344CB8AC3E}">
        <p14:creationId xmlns:p14="http://schemas.microsoft.com/office/powerpoint/2010/main" val="3586305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62"/>
        <p:cNvGrpSpPr/>
        <p:nvPr/>
      </p:nvGrpSpPr>
      <p:grpSpPr>
        <a:xfrm>
          <a:off x="0" y="0"/>
          <a:ext cx="0" cy="0"/>
          <a:chOff x="0" y="0"/>
          <a:chExt cx="0" cy="0"/>
        </a:xfrm>
      </p:grpSpPr>
      <p:pic>
        <p:nvPicPr>
          <p:cNvPr id="563" name="Google Shape;563;p46"/>
          <p:cNvPicPr preferRelativeResize="0"/>
          <p:nvPr/>
        </p:nvPicPr>
        <p:blipFill rotWithShape="1">
          <a:blip r:embed="rId3">
            <a:alphaModFix/>
          </a:blip>
          <a:srcRect r="5443"/>
          <a:stretch/>
        </p:blipFill>
        <p:spPr>
          <a:xfrm>
            <a:off x="2819400" y="466724"/>
            <a:ext cx="6324600" cy="3563409"/>
          </a:xfrm>
          <a:prstGeom prst="rect">
            <a:avLst/>
          </a:prstGeom>
          <a:noFill/>
          <a:ln>
            <a:noFill/>
          </a:ln>
        </p:spPr>
      </p:pic>
      <p:sp>
        <p:nvSpPr>
          <p:cNvPr id="564" name="Google Shape;564;p46"/>
          <p:cNvSpPr>
            <a:spLocks noGrp="1"/>
          </p:cNvSpPr>
          <p:nvPr>
            <p:ph type="pic" idx="2"/>
          </p:nvPr>
        </p:nvSpPr>
        <p:spPr>
          <a:xfrm>
            <a:off x="3724431" y="506017"/>
            <a:ext cx="4926000" cy="2737168"/>
          </a:xfrm>
          <a:prstGeom prst="roundRect">
            <a:avLst>
              <a:gd name="adj" fmla="val 1000"/>
            </a:avLst>
          </a:prstGeom>
          <a:solidFill>
            <a:srgbClr val="F2F2F2"/>
          </a:solidFill>
          <a:ln>
            <a:noFill/>
          </a:ln>
        </p:spPr>
      </p:sp>
      <p:sp>
        <p:nvSpPr>
          <p:cNvPr id="566" name="Google Shape;566;p46"/>
          <p:cNvSpPr/>
          <p:nvPr/>
        </p:nvSpPr>
        <p:spPr>
          <a:xfrm>
            <a:off x="358635" y="1524491"/>
            <a:ext cx="2751276" cy="898762"/>
          </a:xfrm>
          <a:custGeom>
            <a:avLst/>
            <a:gdLst/>
            <a:ahLst/>
            <a:cxnLst/>
            <a:rect l="l" t="t" r="r" b="b"/>
            <a:pathLst>
              <a:path w="12199620" h="3985260" extrusionOk="0">
                <a:moveTo>
                  <a:pt x="12195429" y="2954350"/>
                </a:moveTo>
                <a:lnTo>
                  <a:pt x="12195429" y="595046"/>
                </a:lnTo>
                <a:cubicBezTo>
                  <a:pt x="12195429" y="270281"/>
                  <a:pt x="11929719" y="4572"/>
                  <a:pt x="11604955" y="4572"/>
                </a:cubicBezTo>
                <a:lnTo>
                  <a:pt x="595046" y="4572"/>
                </a:lnTo>
                <a:cubicBezTo>
                  <a:pt x="270281" y="4572"/>
                  <a:pt x="4572" y="270281"/>
                  <a:pt x="4572" y="595046"/>
                </a:cubicBezTo>
                <a:lnTo>
                  <a:pt x="4572" y="2954350"/>
                </a:lnTo>
                <a:cubicBezTo>
                  <a:pt x="4572" y="3279115"/>
                  <a:pt x="270281" y="3544824"/>
                  <a:pt x="595046" y="3544824"/>
                </a:cubicBezTo>
                <a:lnTo>
                  <a:pt x="11312119" y="3544824"/>
                </a:lnTo>
                <a:cubicBezTo>
                  <a:pt x="11455985" y="3701644"/>
                  <a:pt x="11669496" y="3876446"/>
                  <a:pt x="11989156" y="3985031"/>
                </a:cubicBezTo>
                <a:cubicBezTo>
                  <a:pt x="12018188" y="3994861"/>
                  <a:pt x="12045010" y="3965753"/>
                  <a:pt x="12031370" y="3938854"/>
                </a:cubicBezTo>
                <a:cubicBezTo>
                  <a:pt x="11984964" y="3847033"/>
                  <a:pt x="11891010" y="3709264"/>
                  <a:pt x="11879809" y="3476396"/>
                </a:cubicBezTo>
                <a:cubicBezTo>
                  <a:pt x="12067108" y="3377032"/>
                  <a:pt x="12195429" y="3179979"/>
                  <a:pt x="12195429" y="2954350"/>
                </a:cubicBezTo>
                <a:close/>
              </a:path>
            </a:pathLst>
          </a:custGeom>
          <a:solidFill>
            <a:srgbClr val="3C5CF6"/>
          </a:solidFill>
          <a:ln>
            <a:noFill/>
          </a:ln>
        </p:spPr>
        <p:txBody>
          <a:bodyPr spcFirstLastPara="1" wrap="square" lIns="189000" tIns="34275" rIns="189000" bIns="189000" anchor="ctr" anchorCtr="0">
            <a:noAutofit/>
          </a:bodyPr>
          <a:lstStyle/>
          <a:p>
            <a:pPr marL="0" marR="0" lvl="0" indent="0" algn="ctr" rtl="0">
              <a:spcBef>
                <a:spcPts val="0"/>
              </a:spcBef>
              <a:spcAft>
                <a:spcPts val="0"/>
              </a:spcAft>
              <a:buNone/>
            </a:pPr>
            <a:r>
              <a:rPr lang="ru-RU" sz="1800" dirty="0">
                <a:solidFill>
                  <a:schemeClr val="lt1"/>
                </a:solidFill>
                <a:cs typeface="Poppins SemiBold"/>
                <a:sym typeface="Poppins SemiBold"/>
              </a:rPr>
              <a:t>Окей </a:t>
            </a:r>
            <a:r>
              <a:rPr lang="en-US" sz="1800" dirty="0">
                <a:solidFill>
                  <a:schemeClr val="lt1"/>
                </a:solidFill>
                <a:cs typeface="Poppins SemiBold"/>
                <a:sym typeface="Poppins SemiBold"/>
              </a:rPr>
              <a:t>google</a:t>
            </a:r>
            <a:endParaRPr sz="1100" dirty="0"/>
          </a:p>
        </p:txBody>
      </p:sp>
      <p:pic>
        <p:nvPicPr>
          <p:cNvPr id="8" name="Рисунок 7">
            <a:extLst>
              <a:ext uri="{FF2B5EF4-FFF2-40B4-BE49-F238E27FC236}">
                <a16:creationId xmlns:a16="http://schemas.microsoft.com/office/drawing/2014/main" id="{21F0B76F-A6E4-DF6A-46A1-E4AE602D2201}"/>
              </a:ext>
            </a:extLst>
          </p:cNvPr>
          <p:cNvPicPr>
            <a:picLocks noChangeAspect="1"/>
          </p:cNvPicPr>
          <p:nvPr/>
        </p:nvPicPr>
        <p:blipFill>
          <a:blip r:embed="rId4"/>
          <a:stretch>
            <a:fillRect/>
          </a:stretch>
        </p:blipFill>
        <p:spPr>
          <a:xfrm>
            <a:off x="3724431" y="506017"/>
            <a:ext cx="4926000" cy="2697874"/>
          </a:xfrm>
          <a:prstGeom prst="rect">
            <a:avLst/>
          </a:prstGeom>
        </p:spPr>
      </p:pic>
    </p:spTree>
    <p:extLst>
      <p:ext uri="{BB962C8B-B14F-4D97-AF65-F5344CB8AC3E}">
        <p14:creationId xmlns:p14="http://schemas.microsoft.com/office/powerpoint/2010/main" val="24404912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6" name="Google Shape;226;p34"/>
          <p:cNvSpPr/>
          <p:nvPr/>
        </p:nvSpPr>
        <p:spPr>
          <a:xfrm>
            <a:off x="397355" y="3714780"/>
            <a:ext cx="2108205" cy="530914"/>
          </a:xfrm>
          <a:prstGeom prst="rect">
            <a:avLst/>
          </a:prstGeom>
          <a:no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ru-RU" sz="1500" b="1" dirty="0">
                <a:solidFill>
                  <a:schemeClr val="dk1"/>
                </a:solidFill>
                <a:latin typeface="Poppins Light"/>
                <a:ea typeface="Poppins Light"/>
                <a:cs typeface="Poppins Light"/>
                <a:sym typeface="Poppins Light"/>
              </a:rPr>
              <a:t>Отличник</a:t>
            </a:r>
            <a:endParaRPr sz="1500" b="1" dirty="0">
              <a:solidFill>
                <a:schemeClr val="dk1"/>
              </a:solidFill>
              <a:latin typeface="Poppins Light"/>
              <a:ea typeface="Poppins Light"/>
              <a:cs typeface="Poppins Light"/>
              <a:sym typeface="Poppins Light"/>
            </a:endParaRPr>
          </a:p>
        </p:txBody>
      </p:sp>
      <p:sp>
        <p:nvSpPr>
          <p:cNvPr id="228" name="Google Shape;228;p34"/>
          <p:cNvSpPr/>
          <p:nvPr/>
        </p:nvSpPr>
        <p:spPr>
          <a:xfrm>
            <a:off x="2613650" y="3714780"/>
            <a:ext cx="2108205" cy="530914"/>
          </a:xfrm>
          <a:prstGeom prst="rect">
            <a:avLst/>
          </a:prstGeom>
          <a:no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ru-RU" sz="1500" b="1" dirty="0">
                <a:solidFill>
                  <a:schemeClr val="dk1"/>
                </a:solidFill>
                <a:latin typeface="Poppins Light"/>
                <a:ea typeface="Poppins Light"/>
                <a:cs typeface="Poppins Light"/>
                <a:sym typeface="Poppins Light"/>
              </a:rPr>
              <a:t>Хорошист</a:t>
            </a:r>
            <a:endParaRPr sz="1500" b="1" dirty="0">
              <a:solidFill>
                <a:schemeClr val="dk1"/>
              </a:solidFill>
              <a:latin typeface="Poppins Light"/>
              <a:ea typeface="Poppins Light"/>
              <a:cs typeface="Poppins Light"/>
              <a:sym typeface="Poppins Light"/>
            </a:endParaRPr>
          </a:p>
        </p:txBody>
      </p:sp>
      <p:sp>
        <p:nvSpPr>
          <p:cNvPr id="230" name="Google Shape;230;p34"/>
          <p:cNvSpPr/>
          <p:nvPr/>
        </p:nvSpPr>
        <p:spPr>
          <a:xfrm>
            <a:off x="4581980" y="3724529"/>
            <a:ext cx="2108205" cy="530914"/>
          </a:xfrm>
          <a:prstGeom prst="rect">
            <a:avLst/>
          </a:prstGeom>
          <a:no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ru-RU" sz="1500" b="1" dirty="0">
                <a:solidFill>
                  <a:schemeClr val="dk1"/>
                </a:solidFill>
                <a:latin typeface="Poppins Light"/>
                <a:ea typeface="Poppins Light"/>
                <a:cs typeface="Poppins Light"/>
                <a:sym typeface="Poppins Light"/>
              </a:rPr>
              <a:t>Троечник</a:t>
            </a:r>
            <a:endParaRPr sz="1500" b="1" dirty="0">
              <a:solidFill>
                <a:schemeClr val="dk1"/>
              </a:solidFill>
              <a:latin typeface="Poppins Light"/>
              <a:ea typeface="Poppins Light"/>
              <a:cs typeface="Poppins Light"/>
              <a:sym typeface="Poppins Light"/>
            </a:endParaRPr>
          </a:p>
        </p:txBody>
      </p:sp>
      <p:sp>
        <p:nvSpPr>
          <p:cNvPr id="2" name="Google Shape;199;p31">
            <a:extLst>
              <a:ext uri="{FF2B5EF4-FFF2-40B4-BE49-F238E27FC236}">
                <a16:creationId xmlns:a16="http://schemas.microsoft.com/office/drawing/2014/main" id="{F1123384-0C54-0447-98C5-E49695B50E04}"/>
              </a:ext>
            </a:extLst>
          </p:cNvPr>
          <p:cNvSpPr/>
          <p:nvPr/>
        </p:nvSpPr>
        <p:spPr>
          <a:xfrm>
            <a:off x="3149795" y="256722"/>
            <a:ext cx="2864370" cy="622777"/>
          </a:xfrm>
          <a:custGeom>
            <a:avLst/>
            <a:gdLst/>
            <a:ahLst/>
            <a:cxnLst/>
            <a:rect l="l" t="t" r="r" b="b"/>
            <a:pathLst>
              <a:path w="7035800" h="1090238" extrusionOk="0">
                <a:moveTo>
                  <a:pt x="254545" y="843"/>
                </a:moveTo>
                <a:cubicBezTo>
                  <a:pt x="115007" y="843"/>
                  <a:pt x="843" y="115007"/>
                  <a:pt x="843" y="254545"/>
                </a:cubicBezTo>
                <a:lnTo>
                  <a:pt x="843" y="646179"/>
                </a:lnTo>
                <a:cubicBezTo>
                  <a:pt x="843" y="785716"/>
                  <a:pt x="115007" y="899880"/>
                  <a:pt x="254545" y="899880"/>
                </a:cubicBezTo>
                <a:lnTo>
                  <a:pt x="3397573" y="901157"/>
                </a:lnTo>
                <a:cubicBezTo>
                  <a:pt x="3397573" y="901157"/>
                  <a:pt x="3350035" y="1034834"/>
                  <a:pt x="3332061" y="1070422"/>
                </a:cubicBezTo>
                <a:cubicBezTo>
                  <a:pt x="3326233" y="1081980"/>
                  <a:pt x="3337757" y="1094519"/>
                  <a:pt x="3350199" y="1090263"/>
                </a:cubicBezTo>
                <a:cubicBezTo>
                  <a:pt x="3487542" y="1043641"/>
                  <a:pt x="3579279" y="968536"/>
                  <a:pt x="3641092" y="901125"/>
                </a:cubicBezTo>
                <a:lnTo>
                  <a:pt x="6784121" y="899848"/>
                </a:lnTo>
                <a:cubicBezTo>
                  <a:pt x="6923658" y="899848"/>
                  <a:pt x="7037822" y="785684"/>
                  <a:pt x="7037822" y="646146"/>
                </a:cubicBezTo>
                <a:lnTo>
                  <a:pt x="7037822" y="254545"/>
                </a:lnTo>
                <a:cubicBezTo>
                  <a:pt x="7037822" y="115007"/>
                  <a:pt x="6923658" y="843"/>
                  <a:pt x="6784121" y="843"/>
                </a:cubicBezTo>
                <a:lnTo>
                  <a:pt x="254545" y="843"/>
                </a:lnTo>
                <a:close/>
              </a:path>
            </a:pathLst>
          </a:custGeom>
          <a:solidFill>
            <a:srgbClr val="3B5CF6"/>
          </a:solidFill>
          <a:ln>
            <a:noFill/>
          </a:ln>
        </p:spPr>
        <p:txBody>
          <a:bodyPr spcFirstLastPara="1" wrap="square" lIns="189000" tIns="54000" rIns="189000" bIns="189000" anchor="ctr" anchorCtr="0">
            <a:noAutofit/>
          </a:bodyPr>
          <a:lstStyle/>
          <a:p>
            <a:pPr marL="0" marR="0" lvl="0" indent="0" algn="ctr" rtl="0">
              <a:spcBef>
                <a:spcPts val="0"/>
              </a:spcBef>
              <a:spcAft>
                <a:spcPts val="0"/>
              </a:spcAft>
              <a:buNone/>
            </a:pPr>
            <a:r>
              <a:rPr lang="ru-RU" sz="1800" b="1" dirty="0">
                <a:solidFill>
                  <a:schemeClr val="lt1"/>
                </a:solidFill>
                <a:latin typeface="Poppins Light"/>
                <a:ea typeface="Poppins Light"/>
                <a:cs typeface="Poppins Light"/>
                <a:sym typeface="Poppins Light"/>
              </a:rPr>
              <a:t>Портреты</a:t>
            </a:r>
            <a:endParaRPr sz="1800" b="1" dirty="0">
              <a:solidFill>
                <a:schemeClr val="lt1"/>
              </a:solidFill>
              <a:latin typeface="Poppins Light"/>
              <a:ea typeface="Poppins Light"/>
              <a:cs typeface="Poppins Light"/>
              <a:sym typeface="Poppins Light"/>
            </a:endParaRPr>
          </a:p>
        </p:txBody>
      </p:sp>
      <p:sp>
        <p:nvSpPr>
          <p:cNvPr id="3" name="Google Shape;230;p34">
            <a:extLst>
              <a:ext uri="{FF2B5EF4-FFF2-40B4-BE49-F238E27FC236}">
                <a16:creationId xmlns:a16="http://schemas.microsoft.com/office/drawing/2014/main" id="{46BC5462-D40E-5B01-0F8B-8B37E83335CB}"/>
              </a:ext>
            </a:extLst>
          </p:cNvPr>
          <p:cNvSpPr/>
          <p:nvPr/>
        </p:nvSpPr>
        <p:spPr>
          <a:xfrm>
            <a:off x="6530350" y="3724529"/>
            <a:ext cx="2108205" cy="530914"/>
          </a:xfrm>
          <a:prstGeom prst="rect">
            <a:avLst/>
          </a:prstGeom>
          <a:no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ru-RU" sz="1500" b="1" dirty="0">
                <a:solidFill>
                  <a:schemeClr val="dk1"/>
                </a:solidFill>
                <a:latin typeface="Poppins Light"/>
                <a:ea typeface="Poppins Light"/>
                <a:cs typeface="Poppins Light"/>
                <a:sym typeface="Poppins Light"/>
              </a:rPr>
              <a:t>Двоечник</a:t>
            </a:r>
            <a:endParaRPr sz="1500" b="1" dirty="0">
              <a:solidFill>
                <a:schemeClr val="dk1"/>
              </a:solidFill>
              <a:latin typeface="Poppins Light"/>
              <a:ea typeface="Poppins Light"/>
              <a:cs typeface="Poppins Light"/>
              <a:sym typeface="Poppins Light"/>
            </a:endParaRPr>
          </a:p>
        </p:txBody>
      </p:sp>
      <p:pic>
        <p:nvPicPr>
          <p:cNvPr id="6" name="Рисунок 5">
            <a:extLst>
              <a:ext uri="{FF2B5EF4-FFF2-40B4-BE49-F238E27FC236}">
                <a16:creationId xmlns:a16="http://schemas.microsoft.com/office/drawing/2014/main" id="{A8C6C7AB-8549-B45A-9510-AC248E9A1144}"/>
              </a:ext>
            </a:extLst>
          </p:cNvPr>
          <p:cNvPicPr>
            <a:picLocks noChangeAspect="1"/>
          </p:cNvPicPr>
          <p:nvPr/>
        </p:nvPicPr>
        <p:blipFill>
          <a:blip r:embed="rId3"/>
          <a:stretch>
            <a:fillRect/>
          </a:stretch>
        </p:blipFill>
        <p:spPr>
          <a:xfrm>
            <a:off x="560275" y="1493752"/>
            <a:ext cx="2053375" cy="2053375"/>
          </a:xfrm>
          <a:prstGeom prst="rect">
            <a:avLst/>
          </a:prstGeom>
        </p:spPr>
      </p:pic>
      <p:pic>
        <p:nvPicPr>
          <p:cNvPr id="7" name="Рисунок 6">
            <a:extLst>
              <a:ext uri="{FF2B5EF4-FFF2-40B4-BE49-F238E27FC236}">
                <a16:creationId xmlns:a16="http://schemas.microsoft.com/office/drawing/2014/main" id="{8D891C53-D630-08F6-DF54-536616AE3066}"/>
              </a:ext>
            </a:extLst>
          </p:cNvPr>
          <p:cNvPicPr>
            <a:picLocks noChangeAspect="1"/>
          </p:cNvPicPr>
          <p:nvPr/>
        </p:nvPicPr>
        <p:blipFill>
          <a:blip r:embed="rId4"/>
          <a:stretch>
            <a:fillRect/>
          </a:stretch>
        </p:blipFill>
        <p:spPr>
          <a:xfrm>
            <a:off x="2917704" y="1567629"/>
            <a:ext cx="1505159" cy="2008241"/>
          </a:xfrm>
          <a:prstGeom prst="rect">
            <a:avLst/>
          </a:prstGeom>
        </p:spPr>
      </p:pic>
      <p:pic>
        <p:nvPicPr>
          <p:cNvPr id="8" name="Рисунок 7">
            <a:extLst>
              <a:ext uri="{FF2B5EF4-FFF2-40B4-BE49-F238E27FC236}">
                <a16:creationId xmlns:a16="http://schemas.microsoft.com/office/drawing/2014/main" id="{A6335F52-5660-DB78-FD7B-8D583BACD6D7}"/>
              </a:ext>
            </a:extLst>
          </p:cNvPr>
          <p:cNvPicPr>
            <a:picLocks noChangeAspect="1"/>
          </p:cNvPicPr>
          <p:nvPr/>
        </p:nvPicPr>
        <p:blipFill>
          <a:blip r:embed="rId5"/>
          <a:stretch>
            <a:fillRect/>
          </a:stretch>
        </p:blipFill>
        <p:spPr>
          <a:xfrm>
            <a:off x="4637376" y="1517420"/>
            <a:ext cx="2108659" cy="2108659"/>
          </a:xfrm>
          <a:prstGeom prst="rect">
            <a:avLst/>
          </a:prstGeom>
        </p:spPr>
      </p:pic>
      <p:pic>
        <p:nvPicPr>
          <p:cNvPr id="9" name="Рисунок 8">
            <a:extLst>
              <a:ext uri="{FF2B5EF4-FFF2-40B4-BE49-F238E27FC236}">
                <a16:creationId xmlns:a16="http://schemas.microsoft.com/office/drawing/2014/main" id="{9A3E6CCC-0F67-8526-3BFE-D05D7743CFA4}"/>
              </a:ext>
            </a:extLst>
          </p:cNvPr>
          <p:cNvPicPr>
            <a:picLocks noChangeAspect="1"/>
          </p:cNvPicPr>
          <p:nvPr/>
        </p:nvPicPr>
        <p:blipFill>
          <a:blip r:embed="rId6"/>
          <a:stretch>
            <a:fillRect/>
          </a:stretch>
        </p:blipFill>
        <p:spPr>
          <a:xfrm>
            <a:off x="6690185" y="1493752"/>
            <a:ext cx="1775714" cy="210866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4" name="Google Shape;354;p42"/>
          <p:cNvSpPr txBox="1"/>
          <p:nvPr/>
        </p:nvSpPr>
        <p:spPr>
          <a:xfrm>
            <a:off x="1168752" y="3966394"/>
            <a:ext cx="3529895" cy="300082"/>
          </a:xfrm>
          <a:prstGeom prst="rect">
            <a:avLst/>
          </a:prstGeom>
          <a:noFill/>
          <a:ln>
            <a:noFill/>
          </a:ln>
        </p:spPr>
        <p:txBody>
          <a:bodyPr spcFirstLastPara="1" wrap="square" lIns="68575" tIns="34275" rIns="68575" bIns="34275" anchor="ctr" anchorCtr="0">
            <a:spAutoFit/>
          </a:bodyPr>
          <a:lstStyle/>
          <a:p>
            <a:pPr marL="0" marR="0" lvl="0" indent="0" algn="ctr" rtl="0">
              <a:spcBef>
                <a:spcPts val="0"/>
              </a:spcBef>
              <a:spcAft>
                <a:spcPts val="0"/>
              </a:spcAft>
              <a:buNone/>
            </a:pPr>
            <a:r>
              <a:rPr lang="ru-RU" sz="1500" dirty="0">
                <a:solidFill>
                  <a:schemeClr val="dk1"/>
                </a:solidFill>
                <a:latin typeface="Poppins Light"/>
                <a:ea typeface="Poppins Light"/>
                <a:cs typeface="Poppins Light"/>
                <a:sym typeface="Poppins Light"/>
              </a:rPr>
              <a:t>Халин Никита Денисович</a:t>
            </a:r>
            <a:endParaRPr sz="1500" dirty="0">
              <a:solidFill>
                <a:schemeClr val="dk1"/>
              </a:solidFill>
              <a:latin typeface="Poppins Light"/>
              <a:ea typeface="Poppins Light"/>
              <a:cs typeface="Poppins Light"/>
              <a:sym typeface="Poppins Light"/>
            </a:endParaRPr>
          </a:p>
        </p:txBody>
      </p:sp>
      <p:sp>
        <p:nvSpPr>
          <p:cNvPr id="2" name="Google Shape;199;p31">
            <a:extLst>
              <a:ext uri="{FF2B5EF4-FFF2-40B4-BE49-F238E27FC236}">
                <a16:creationId xmlns:a16="http://schemas.microsoft.com/office/drawing/2014/main" id="{90A3DB30-948C-5C28-CDAF-4A077FA8DB46}"/>
              </a:ext>
            </a:extLst>
          </p:cNvPr>
          <p:cNvSpPr/>
          <p:nvPr/>
        </p:nvSpPr>
        <p:spPr>
          <a:xfrm>
            <a:off x="1933575" y="317164"/>
            <a:ext cx="5276850" cy="817678"/>
          </a:xfrm>
          <a:custGeom>
            <a:avLst/>
            <a:gdLst/>
            <a:ahLst/>
            <a:cxnLst/>
            <a:rect l="l" t="t" r="r" b="b"/>
            <a:pathLst>
              <a:path w="7035800" h="1090238" extrusionOk="0">
                <a:moveTo>
                  <a:pt x="254545" y="843"/>
                </a:moveTo>
                <a:cubicBezTo>
                  <a:pt x="115007" y="843"/>
                  <a:pt x="843" y="115007"/>
                  <a:pt x="843" y="254545"/>
                </a:cubicBezTo>
                <a:lnTo>
                  <a:pt x="843" y="646179"/>
                </a:lnTo>
                <a:cubicBezTo>
                  <a:pt x="843" y="785716"/>
                  <a:pt x="115007" y="899880"/>
                  <a:pt x="254545" y="899880"/>
                </a:cubicBezTo>
                <a:lnTo>
                  <a:pt x="3397573" y="901157"/>
                </a:lnTo>
                <a:cubicBezTo>
                  <a:pt x="3397573" y="901157"/>
                  <a:pt x="3350035" y="1034834"/>
                  <a:pt x="3332061" y="1070422"/>
                </a:cubicBezTo>
                <a:cubicBezTo>
                  <a:pt x="3326233" y="1081980"/>
                  <a:pt x="3337757" y="1094519"/>
                  <a:pt x="3350199" y="1090263"/>
                </a:cubicBezTo>
                <a:cubicBezTo>
                  <a:pt x="3487542" y="1043641"/>
                  <a:pt x="3579279" y="968536"/>
                  <a:pt x="3641092" y="901125"/>
                </a:cubicBezTo>
                <a:lnTo>
                  <a:pt x="6784121" y="899848"/>
                </a:lnTo>
                <a:cubicBezTo>
                  <a:pt x="6923658" y="899848"/>
                  <a:pt x="7037822" y="785684"/>
                  <a:pt x="7037822" y="646146"/>
                </a:cubicBezTo>
                <a:lnTo>
                  <a:pt x="7037822" y="254545"/>
                </a:lnTo>
                <a:cubicBezTo>
                  <a:pt x="7037822" y="115007"/>
                  <a:pt x="6923658" y="843"/>
                  <a:pt x="6784121" y="843"/>
                </a:cubicBezTo>
                <a:lnTo>
                  <a:pt x="254545" y="843"/>
                </a:lnTo>
                <a:close/>
              </a:path>
            </a:pathLst>
          </a:custGeom>
          <a:solidFill>
            <a:srgbClr val="3B5CF6"/>
          </a:solidFill>
          <a:ln>
            <a:noFill/>
          </a:ln>
        </p:spPr>
        <p:txBody>
          <a:bodyPr spcFirstLastPara="1" wrap="square" lIns="189000" tIns="54000" rIns="189000" bIns="189000" anchor="ctr" anchorCtr="0">
            <a:noAutofit/>
          </a:bodyPr>
          <a:lstStyle/>
          <a:p>
            <a:pPr marL="0" marR="0" lvl="0" indent="0" algn="ctr" rtl="0">
              <a:spcBef>
                <a:spcPts val="0"/>
              </a:spcBef>
              <a:spcAft>
                <a:spcPts val="0"/>
              </a:spcAft>
              <a:buNone/>
            </a:pPr>
            <a:r>
              <a:rPr lang="ru-RU" sz="1800" b="1" dirty="0">
                <a:solidFill>
                  <a:schemeClr val="lt1"/>
                </a:solidFill>
                <a:latin typeface="Poppins Light"/>
                <a:ea typeface="Poppins Light"/>
                <a:cs typeface="Poppins Light"/>
                <a:sym typeface="Poppins Light"/>
              </a:rPr>
              <a:t>Наша команда</a:t>
            </a:r>
            <a:endParaRPr sz="1800" b="1" dirty="0">
              <a:solidFill>
                <a:schemeClr val="lt1"/>
              </a:solidFill>
              <a:latin typeface="Poppins Light"/>
              <a:ea typeface="Poppins Light"/>
              <a:cs typeface="Poppins Light"/>
              <a:sym typeface="Poppins Light"/>
            </a:endParaRPr>
          </a:p>
        </p:txBody>
      </p:sp>
      <p:pic>
        <p:nvPicPr>
          <p:cNvPr id="2050" name="Picture 2">
            <a:extLst>
              <a:ext uri="{FF2B5EF4-FFF2-40B4-BE49-F238E27FC236}">
                <a16:creationId xmlns:a16="http://schemas.microsoft.com/office/drawing/2014/main" id="{3EA91648-1C67-CA4E-44B6-642B0D9CE9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33575" y="1357312"/>
            <a:ext cx="2000250" cy="2457451"/>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a:extLst>
              <a:ext uri="{FF2B5EF4-FFF2-40B4-BE49-F238E27FC236}">
                <a16:creationId xmlns:a16="http://schemas.microsoft.com/office/drawing/2014/main" id="{0CE748A6-BB7B-B33A-FE93-32DE37D263E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62550" y="1328737"/>
            <a:ext cx="2047875" cy="248602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183DF59E-256D-322F-2478-DDF8A76C8A69}"/>
              </a:ext>
            </a:extLst>
          </p:cNvPr>
          <p:cNvSpPr txBox="1"/>
          <p:nvPr/>
        </p:nvSpPr>
        <p:spPr>
          <a:xfrm>
            <a:off x="4904072" y="3958699"/>
            <a:ext cx="2776888" cy="307777"/>
          </a:xfrm>
          <a:prstGeom prst="rect">
            <a:avLst/>
          </a:prstGeom>
          <a:noFill/>
        </p:spPr>
        <p:txBody>
          <a:bodyPr wrap="square" anchor="ctr">
            <a:spAutoFit/>
          </a:bodyPr>
          <a:lstStyle/>
          <a:p>
            <a:r>
              <a:rPr lang="ru-RU" dirty="0">
                <a:solidFill>
                  <a:schemeClr val="dk1"/>
                </a:solidFill>
                <a:cs typeface="Poppins Light"/>
                <a:sym typeface="Poppins Light"/>
              </a:rPr>
              <a:t>Яковлев Андрей Михайлович</a:t>
            </a:r>
            <a:endParaRPr lang="ru-RU" dirty="0"/>
          </a:p>
        </p:txBody>
      </p:sp>
    </p:spTree>
    <p:extLst>
      <p:ext uri="{BB962C8B-B14F-4D97-AF65-F5344CB8AC3E}">
        <p14:creationId xmlns:p14="http://schemas.microsoft.com/office/powerpoint/2010/main" val="21637395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2" name="Google Shape;199;p31">
            <a:extLst>
              <a:ext uri="{FF2B5EF4-FFF2-40B4-BE49-F238E27FC236}">
                <a16:creationId xmlns:a16="http://schemas.microsoft.com/office/drawing/2014/main" id="{90A3DB30-948C-5C28-CDAF-4A077FA8DB46}"/>
              </a:ext>
            </a:extLst>
          </p:cNvPr>
          <p:cNvSpPr/>
          <p:nvPr/>
        </p:nvSpPr>
        <p:spPr>
          <a:xfrm>
            <a:off x="5926150" y="533549"/>
            <a:ext cx="2864370" cy="939263"/>
          </a:xfrm>
          <a:custGeom>
            <a:avLst/>
            <a:gdLst/>
            <a:ahLst/>
            <a:cxnLst/>
            <a:rect l="l" t="t" r="r" b="b"/>
            <a:pathLst>
              <a:path w="7035800" h="1090238" extrusionOk="0">
                <a:moveTo>
                  <a:pt x="254545" y="843"/>
                </a:moveTo>
                <a:cubicBezTo>
                  <a:pt x="115007" y="843"/>
                  <a:pt x="843" y="115007"/>
                  <a:pt x="843" y="254545"/>
                </a:cubicBezTo>
                <a:lnTo>
                  <a:pt x="843" y="646179"/>
                </a:lnTo>
                <a:cubicBezTo>
                  <a:pt x="843" y="785716"/>
                  <a:pt x="115007" y="899880"/>
                  <a:pt x="254545" y="899880"/>
                </a:cubicBezTo>
                <a:lnTo>
                  <a:pt x="3397573" y="901157"/>
                </a:lnTo>
                <a:cubicBezTo>
                  <a:pt x="3397573" y="901157"/>
                  <a:pt x="3350035" y="1034834"/>
                  <a:pt x="3332061" y="1070422"/>
                </a:cubicBezTo>
                <a:cubicBezTo>
                  <a:pt x="3326233" y="1081980"/>
                  <a:pt x="3337757" y="1094519"/>
                  <a:pt x="3350199" y="1090263"/>
                </a:cubicBezTo>
                <a:cubicBezTo>
                  <a:pt x="3487542" y="1043641"/>
                  <a:pt x="3579279" y="968536"/>
                  <a:pt x="3641092" y="901125"/>
                </a:cubicBezTo>
                <a:lnTo>
                  <a:pt x="6784121" y="899848"/>
                </a:lnTo>
                <a:cubicBezTo>
                  <a:pt x="6923658" y="899848"/>
                  <a:pt x="7037822" y="785684"/>
                  <a:pt x="7037822" y="646146"/>
                </a:cubicBezTo>
                <a:lnTo>
                  <a:pt x="7037822" y="254545"/>
                </a:lnTo>
                <a:cubicBezTo>
                  <a:pt x="7037822" y="115007"/>
                  <a:pt x="6923658" y="843"/>
                  <a:pt x="6784121" y="843"/>
                </a:cubicBezTo>
                <a:lnTo>
                  <a:pt x="254545" y="843"/>
                </a:lnTo>
                <a:close/>
              </a:path>
            </a:pathLst>
          </a:custGeom>
          <a:solidFill>
            <a:srgbClr val="3B5CF6"/>
          </a:solidFill>
          <a:ln>
            <a:noFill/>
          </a:ln>
        </p:spPr>
        <p:txBody>
          <a:bodyPr spcFirstLastPara="1" wrap="square" lIns="189000" tIns="54000" rIns="189000" bIns="189000" anchor="ctr" anchorCtr="0">
            <a:noAutofit/>
          </a:bodyPr>
          <a:lstStyle/>
          <a:p>
            <a:pPr marL="0" marR="0" lvl="0" indent="0" algn="ctr" rtl="0">
              <a:spcBef>
                <a:spcPts val="0"/>
              </a:spcBef>
              <a:spcAft>
                <a:spcPts val="0"/>
              </a:spcAft>
              <a:buNone/>
            </a:pPr>
            <a:r>
              <a:rPr lang="ru-RU" sz="1800" b="1" dirty="0">
                <a:solidFill>
                  <a:schemeClr val="lt1"/>
                </a:solidFill>
                <a:latin typeface="Poppins Light"/>
                <a:ea typeface="Poppins Light"/>
                <a:cs typeface="Poppins Light"/>
                <a:sym typeface="Poppins Light"/>
              </a:rPr>
              <a:t>Отличник</a:t>
            </a:r>
            <a:endParaRPr sz="1800" b="1" dirty="0">
              <a:solidFill>
                <a:schemeClr val="lt1"/>
              </a:solidFill>
              <a:latin typeface="Poppins Light"/>
              <a:ea typeface="Poppins Light"/>
              <a:cs typeface="Poppins Light"/>
              <a:sym typeface="Poppins Light"/>
            </a:endParaRPr>
          </a:p>
        </p:txBody>
      </p:sp>
      <p:pic>
        <p:nvPicPr>
          <p:cNvPr id="5" name="Рисунок 4">
            <a:extLst>
              <a:ext uri="{FF2B5EF4-FFF2-40B4-BE49-F238E27FC236}">
                <a16:creationId xmlns:a16="http://schemas.microsoft.com/office/drawing/2014/main" id="{EEE306DF-5271-FE12-9391-5B4B7FC561D6}"/>
              </a:ext>
            </a:extLst>
          </p:cNvPr>
          <p:cNvPicPr>
            <a:picLocks noChangeAspect="1"/>
          </p:cNvPicPr>
          <p:nvPr/>
        </p:nvPicPr>
        <p:blipFill>
          <a:blip r:embed="rId3"/>
          <a:stretch>
            <a:fillRect/>
          </a:stretch>
        </p:blipFill>
        <p:spPr>
          <a:xfrm>
            <a:off x="504564" y="202424"/>
            <a:ext cx="2325680" cy="4738651"/>
          </a:xfrm>
          <a:prstGeom prst="rect">
            <a:avLst/>
          </a:prstGeom>
        </p:spPr>
      </p:pic>
      <p:pic>
        <p:nvPicPr>
          <p:cNvPr id="6" name="Рисунок 5">
            <a:extLst>
              <a:ext uri="{FF2B5EF4-FFF2-40B4-BE49-F238E27FC236}">
                <a16:creationId xmlns:a16="http://schemas.microsoft.com/office/drawing/2014/main" id="{B0B74B52-6324-2122-4ECC-F4A56E0E5E5E}"/>
              </a:ext>
            </a:extLst>
          </p:cNvPr>
          <p:cNvPicPr>
            <a:picLocks noChangeAspect="1"/>
          </p:cNvPicPr>
          <p:nvPr/>
        </p:nvPicPr>
        <p:blipFill>
          <a:blip r:embed="rId4"/>
          <a:stretch>
            <a:fillRect/>
          </a:stretch>
        </p:blipFill>
        <p:spPr>
          <a:xfrm>
            <a:off x="2918107" y="395739"/>
            <a:ext cx="2677133" cy="4352022"/>
          </a:xfrm>
          <a:prstGeom prst="rect">
            <a:avLst/>
          </a:prstGeom>
        </p:spPr>
      </p:pic>
      <p:pic>
        <p:nvPicPr>
          <p:cNvPr id="8" name="Рисунок 7">
            <a:extLst>
              <a:ext uri="{FF2B5EF4-FFF2-40B4-BE49-F238E27FC236}">
                <a16:creationId xmlns:a16="http://schemas.microsoft.com/office/drawing/2014/main" id="{BBF6AD78-0FE1-974B-A9CA-A6C840C85F36}"/>
              </a:ext>
            </a:extLst>
          </p:cNvPr>
          <p:cNvPicPr>
            <a:picLocks noChangeAspect="1"/>
          </p:cNvPicPr>
          <p:nvPr/>
        </p:nvPicPr>
        <p:blipFill>
          <a:blip r:embed="rId5"/>
          <a:stretch>
            <a:fillRect/>
          </a:stretch>
        </p:blipFill>
        <p:spPr>
          <a:xfrm>
            <a:off x="5683103" y="1647315"/>
            <a:ext cx="3198121" cy="3198121"/>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2" name="Google Shape;199;p31">
            <a:extLst>
              <a:ext uri="{FF2B5EF4-FFF2-40B4-BE49-F238E27FC236}">
                <a16:creationId xmlns:a16="http://schemas.microsoft.com/office/drawing/2014/main" id="{90A3DB30-948C-5C28-CDAF-4A077FA8DB46}"/>
              </a:ext>
            </a:extLst>
          </p:cNvPr>
          <p:cNvSpPr/>
          <p:nvPr/>
        </p:nvSpPr>
        <p:spPr>
          <a:xfrm>
            <a:off x="5926150" y="533549"/>
            <a:ext cx="2864370" cy="939263"/>
          </a:xfrm>
          <a:custGeom>
            <a:avLst/>
            <a:gdLst/>
            <a:ahLst/>
            <a:cxnLst/>
            <a:rect l="l" t="t" r="r" b="b"/>
            <a:pathLst>
              <a:path w="7035800" h="1090238" extrusionOk="0">
                <a:moveTo>
                  <a:pt x="254545" y="843"/>
                </a:moveTo>
                <a:cubicBezTo>
                  <a:pt x="115007" y="843"/>
                  <a:pt x="843" y="115007"/>
                  <a:pt x="843" y="254545"/>
                </a:cubicBezTo>
                <a:lnTo>
                  <a:pt x="843" y="646179"/>
                </a:lnTo>
                <a:cubicBezTo>
                  <a:pt x="843" y="785716"/>
                  <a:pt x="115007" y="899880"/>
                  <a:pt x="254545" y="899880"/>
                </a:cubicBezTo>
                <a:lnTo>
                  <a:pt x="3397573" y="901157"/>
                </a:lnTo>
                <a:cubicBezTo>
                  <a:pt x="3397573" y="901157"/>
                  <a:pt x="3350035" y="1034834"/>
                  <a:pt x="3332061" y="1070422"/>
                </a:cubicBezTo>
                <a:cubicBezTo>
                  <a:pt x="3326233" y="1081980"/>
                  <a:pt x="3337757" y="1094519"/>
                  <a:pt x="3350199" y="1090263"/>
                </a:cubicBezTo>
                <a:cubicBezTo>
                  <a:pt x="3487542" y="1043641"/>
                  <a:pt x="3579279" y="968536"/>
                  <a:pt x="3641092" y="901125"/>
                </a:cubicBezTo>
                <a:lnTo>
                  <a:pt x="6784121" y="899848"/>
                </a:lnTo>
                <a:cubicBezTo>
                  <a:pt x="6923658" y="899848"/>
                  <a:pt x="7037822" y="785684"/>
                  <a:pt x="7037822" y="646146"/>
                </a:cubicBezTo>
                <a:lnTo>
                  <a:pt x="7037822" y="254545"/>
                </a:lnTo>
                <a:cubicBezTo>
                  <a:pt x="7037822" y="115007"/>
                  <a:pt x="6923658" y="843"/>
                  <a:pt x="6784121" y="843"/>
                </a:cubicBezTo>
                <a:lnTo>
                  <a:pt x="254545" y="843"/>
                </a:lnTo>
                <a:close/>
              </a:path>
            </a:pathLst>
          </a:custGeom>
          <a:solidFill>
            <a:srgbClr val="3B5CF6"/>
          </a:solidFill>
          <a:ln>
            <a:noFill/>
          </a:ln>
        </p:spPr>
        <p:txBody>
          <a:bodyPr spcFirstLastPara="1" wrap="square" lIns="189000" tIns="54000" rIns="189000" bIns="189000" anchor="ctr" anchorCtr="0">
            <a:noAutofit/>
          </a:bodyPr>
          <a:lstStyle/>
          <a:p>
            <a:pPr marL="0" marR="0" lvl="0" indent="0" algn="ctr" rtl="0">
              <a:spcBef>
                <a:spcPts val="0"/>
              </a:spcBef>
              <a:spcAft>
                <a:spcPts val="0"/>
              </a:spcAft>
              <a:buNone/>
            </a:pPr>
            <a:r>
              <a:rPr lang="ru-RU" sz="1800" b="1" dirty="0">
                <a:solidFill>
                  <a:schemeClr val="lt1"/>
                </a:solidFill>
                <a:latin typeface="Poppins Light"/>
                <a:ea typeface="Poppins Light"/>
                <a:cs typeface="Poppins Light"/>
                <a:sym typeface="Poppins Light"/>
              </a:rPr>
              <a:t>Хорошист</a:t>
            </a:r>
            <a:endParaRPr sz="1800" b="1" dirty="0">
              <a:solidFill>
                <a:schemeClr val="lt1"/>
              </a:solidFill>
              <a:latin typeface="Poppins Light"/>
              <a:ea typeface="Poppins Light"/>
              <a:cs typeface="Poppins Light"/>
              <a:sym typeface="Poppins Light"/>
            </a:endParaRPr>
          </a:p>
        </p:txBody>
      </p:sp>
      <p:pic>
        <p:nvPicPr>
          <p:cNvPr id="4" name="Рисунок 3">
            <a:extLst>
              <a:ext uri="{FF2B5EF4-FFF2-40B4-BE49-F238E27FC236}">
                <a16:creationId xmlns:a16="http://schemas.microsoft.com/office/drawing/2014/main" id="{F0184F69-042C-4FB5-4F6A-75121F2A100D}"/>
              </a:ext>
            </a:extLst>
          </p:cNvPr>
          <p:cNvPicPr>
            <a:picLocks noChangeAspect="1"/>
          </p:cNvPicPr>
          <p:nvPr/>
        </p:nvPicPr>
        <p:blipFill>
          <a:blip r:embed="rId3"/>
          <a:stretch>
            <a:fillRect/>
          </a:stretch>
        </p:blipFill>
        <p:spPr>
          <a:xfrm>
            <a:off x="6163475" y="1472812"/>
            <a:ext cx="2557244" cy="3411974"/>
          </a:xfrm>
          <a:prstGeom prst="rect">
            <a:avLst/>
          </a:prstGeom>
        </p:spPr>
      </p:pic>
      <p:pic>
        <p:nvPicPr>
          <p:cNvPr id="7" name="Рисунок 6">
            <a:extLst>
              <a:ext uri="{FF2B5EF4-FFF2-40B4-BE49-F238E27FC236}">
                <a16:creationId xmlns:a16="http://schemas.microsoft.com/office/drawing/2014/main" id="{134A0DC0-F834-BD6F-7297-F598414290EA}"/>
              </a:ext>
            </a:extLst>
          </p:cNvPr>
          <p:cNvPicPr>
            <a:picLocks noChangeAspect="1"/>
          </p:cNvPicPr>
          <p:nvPr/>
        </p:nvPicPr>
        <p:blipFill>
          <a:blip r:embed="rId4"/>
          <a:stretch>
            <a:fillRect/>
          </a:stretch>
        </p:blipFill>
        <p:spPr>
          <a:xfrm>
            <a:off x="353480" y="171409"/>
            <a:ext cx="2215217" cy="4800682"/>
          </a:xfrm>
          <a:prstGeom prst="rect">
            <a:avLst/>
          </a:prstGeom>
        </p:spPr>
      </p:pic>
      <p:pic>
        <p:nvPicPr>
          <p:cNvPr id="9" name="Рисунок 8">
            <a:extLst>
              <a:ext uri="{FF2B5EF4-FFF2-40B4-BE49-F238E27FC236}">
                <a16:creationId xmlns:a16="http://schemas.microsoft.com/office/drawing/2014/main" id="{54837C10-5584-25EF-3BF0-E16EEF907E47}"/>
              </a:ext>
            </a:extLst>
          </p:cNvPr>
          <p:cNvPicPr>
            <a:picLocks noChangeAspect="1"/>
          </p:cNvPicPr>
          <p:nvPr/>
        </p:nvPicPr>
        <p:blipFill>
          <a:blip r:embed="rId5"/>
          <a:stretch>
            <a:fillRect/>
          </a:stretch>
        </p:blipFill>
        <p:spPr>
          <a:xfrm>
            <a:off x="2724647" y="377904"/>
            <a:ext cx="2557243" cy="4387692"/>
          </a:xfrm>
          <a:prstGeom prst="rect">
            <a:avLst/>
          </a:prstGeom>
        </p:spPr>
      </p:pic>
    </p:spTree>
    <p:extLst>
      <p:ext uri="{BB962C8B-B14F-4D97-AF65-F5344CB8AC3E}">
        <p14:creationId xmlns:p14="http://schemas.microsoft.com/office/powerpoint/2010/main" val="6582410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2" name="Google Shape;199;p31">
            <a:extLst>
              <a:ext uri="{FF2B5EF4-FFF2-40B4-BE49-F238E27FC236}">
                <a16:creationId xmlns:a16="http://schemas.microsoft.com/office/drawing/2014/main" id="{90A3DB30-948C-5C28-CDAF-4A077FA8DB46}"/>
              </a:ext>
            </a:extLst>
          </p:cNvPr>
          <p:cNvSpPr/>
          <p:nvPr/>
        </p:nvSpPr>
        <p:spPr>
          <a:xfrm>
            <a:off x="5926150" y="533549"/>
            <a:ext cx="2864370" cy="939263"/>
          </a:xfrm>
          <a:custGeom>
            <a:avLst/>
            <a:gdLst/>
            <a:ahLst/>
            <a:cxnLst/>
            <a:rect l="l" t="t" r="r" b="b"/>
            <a:pathLst>
              <a:path w="7035800" h="1090238" extrusionOk="0">
                <a:moveTo>
                  <a:pt x="254545" y="843"/>
                </a:moveTo>
                <a:cubicBezTo>
                  <a:pt x="115007" y="843"/>
                  <a:pt x="843" y="115007"/>
                  <a:pt x="843" y="254545"/>
                </a:cubicBezTo>
                <a:lnTo>
                  <a:pt x="843" y="646179"/>
                </a:lnTo>
                <a:cubicBezTo>
                  <a:pt x="843" y="785716"/>
                  <a:pt x="115007" y="899880"/>
                  <a:pt x="254545" y="899880"/>
                </a:cubicBezTo>
                <a:lnTo>
                  <a:pt x="3397573" y="901157"/>
                </a:lnTo>
                <a:cubicBezTo>
                  <a:pt x="3397573" y="901157"/>
                  <a:pt x="3350035" y="1034834"/>
                  <a:pt x="3332061" y="1070422"/>
                </a:cubicBezTo>
                <a:cubicBezTo>
                  <a:pt x="3326233" y="1081980"/>
                  <a:pt x="3337757" y="1094519"/>
                  <a:pt x="3350199" y="1090263"/>
                </a:cubicBezTo>
                <a:cubicBezTo>
                  <a:pt x="3487542" y="1043641"/>
                  <a:pt x="3579279" y="968536"/>
                  <a:pt x="3641092" y="901125"/>
                </a:cubicBezTo>
                <a:lnTo>
                  <a:pt x="6784121" y="899848"/>
                </a:lnTo>
                <a:cubicBezTo>
                  <a:pt x="6923658" y="899848"/>
                  <a:pt x="7037822" y="785684"/>
                  <a:pt x="7037822" y="646146"/>
                </a:cubicBezTo>
                <a:lnTo>
                  <a:pt x="7037822" y="254545"/>
                </a:lnTo>
                <a:cubicBezTo>
                  <a:pt x="7037822" y="115007"/>
                  <a:pt x="6923658" y="843"/>
                  <a:pt x="6784121" y="843"/>
                </a:cubicBezTo>
                <a:lnTo>
                  <a:pt x="254545" y="843"/>
                </a:lnTo>
                <a:close/>
              </a:path>
            </a:pathLst>
          </a:custGeom>
          <a:solidFill>
            <a:srgbClr val="3B5CF6"/>
          </a:solidFill>
          <a:ln>
            <a:noFill/>
          </a:ln>
        </p:spPr>
        <p:txBody>
          <a:bodyPr spcFirstLastPara="1" wrap="square" lIns="189000" tIns="54000" rIns="189000" bIns="189000" anchor="ctr" anchorCtr="0">
            <a:noAutofit/>
          </a:bodyPr>
          <a:lstStyle/>
          <a:p>
            <a:pPr marL="0" marR="0" lvl="0" indent="0" algn="ctr" rtl="0">
              <a:spcBef>
                <a:spcPts val="0"/>
              </a:spcBef>
              <a:spcAft>
                <a:spcPts val="0"/>
              </a:spcAft>
              <a:buNone/>
            </a:pPr>
            <a:r>
              <a:rPr lang="ru-RU" sz="1800" b="1" dirty="0">
                <a:solidFill>
                  <a:schemeClr val="lt1"/>
                </a:solidFill>
                <a:latin typeface="Poppins Light"/>
                <a:ea typeface="Poppins Light"/>
                <a:cs typeface="Poppins Light"/>
                <a:sym typeface="Poppins Light"/>
              </a:rPr>
              <a:t>Троечник</a:t>
            </a:r>
            <a:endParaRPr sz="1800" b="1" dirty="0">
              <a:solidFill>
                <a:schemeClr val="lt1"/>
              </a:solidFill>
              <a:latin typeface="Poppins Light"/>
              <a:ea typeface="Poppins Light"/>
              <a:cs typeface="Poppins Light"/>
              <a:sym typeface="Poppins Light"/>
            </a:endParaRPr>
          </a:p>
        </p:txBody>
      </p:sp>
      <p:pic>
        <p:nvPicPr>
          <p:cNvPr id="4" name="Рисунок 3">
            <a:extLst>
              <a:ext uri="{FF2B5EF4-FFF2-40B4-BE49-F238E27FC236}">
                <a16:creationId xmlns:a16="http://schemas.microsoft.com/office/drawing/2014/main" id="{1F087D45-2629-F70C-20D1-806E4E82035A}"/>
              </a:ext>
            </a:extLst>
          </p:cNvPr>
          <p:cNvPicPr>
            <a:picLocks noChangeAspect="1"/>
          </p:cNvPicPr>
          <p:nvPr/>
        </p:nvPicPr>
        <p:blipFill>
          <a:blip r:embed="rId3"/>
          <a:stretch>
            <a:fillRect/>
          </a:stretch>
        </p:blipFill>
        <p:spPr>
          <a:xfrm>
            <a:off x="5846739" y="1666170"/>
            <a:ext cx="2943781" cy="2943781"/>
          </a:xfrm>
          <a:prstGeom prst="rect">
            <a:avLst/>
          </a:prstGeom>
        </p:spPr>
      </p:pic>
      <p:pic>
        <p:nvPicPr>
          <p:cNvPr id="7" name="Рисунок 6">
            <a:extLst>
              <a:ext uri="{FF2B5EF4-FFF2-40B4-BE49-F238E27FC236}">
                <a16:creationId xmlns:a16="http://schemas.microsoft.com/office/drawing/2014/main" id="{08952463-9DAA-158F-5C3A-AE05C054C250}"/>
              </a:ext>
            </a:extLst>
          </p:cNvPr>
          <p:cNvPicPr>
            <a:picLocks noChangeAspect="1"/>
          </p:cNvPicPr>
          <p:nvPr/>
        </p:nvPicPr>
        <p:blipFill>
          <a:blip r:embed="rId4"/>
          <a:stretch>
            <a:fillRect/>
          </a:stretch>
        </p:blipFill>
        <p:spPr>
          <a:xfrm>
            <a:off x="353480" y="205914"/>
            <a:ext cx="2191051" cy="4731671"/>
          </a:xfrm>
          <a:prstGeom prst="rect">
            <a:avLst/>
          </a:prstGeom>
        </p:spPr>
      </p:pic>
      <p:pic>
        <p:nvPicPr>
          <p:cNvPr id="9" name="Рисунок 8">
            <a:extLst>
              <a:ext uri="{FF2B5EF4-FFF2-40B4-BE49-F238E27FC236}">
                <a16:creationId xmlns:a16="http://schemas.microsoft.com/office/drawing/2014/main" id="{26AD07C9-F64D-029E-D5AB-EC83C40E2101}"/>
              </a:ext>
            </a:extLst>
          </p:cNvPr>
          <p:cNvPicPr>
            <a:picLocks noChangeAspect="1"/>
          </p:cNvPicPr>
          <p:nvPr/>
        </p:nvPicPr>
        <p:blipFill>
          <a:blip r:embed="rId5"/>
          <a:stretch>
            <a:fillRect/>
          </a:stretch>
        </p:blipFill>
        <p:spPr>
          <a:xfrm>
            <a:off x="2771121" y="309207"/>
            <a:ext cx="2651910" cy="4525085"/>
          </a:xfrm>
          <a:prstGeom prst="rect">
            <a:avLst/>
          </a:prstGeom>
        </p:spPr>
      </p:pic>
    </p:spTree>
    <p:extLst>
      <p:ext uri="{BB962C8B-B14F-4D97-AF65-F5344CB8AC3E}">
        <p14:creationId xmlns:p14="http://schemas.microsoft.com/office/powerpoint/2010/main" val="41068999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2" name="Google Shape;199;p31">
            <a:extLst>
              <a:ext uri="{FF2B5EF4-FFF2-40B4-BE49-F238E27FC236}">
                <a16:creationId xmlns:a16="http://schemas.microsoft.com/office/drawing/2014/main" id="{90A3DB30-948C-5C28-CDAF-4A077FA8DB46}"/>
              </a:ext>
            </a:extLst>
          </p:cNvPr>
          <p:cNvSpPr/>
          <p:nvPr/>
        </p:nvSpPr>
        <p:spPr>
          <a:xfrm>
            <a:off x="5926150" y="533549"/>
            <a:ext cx="2864370" cy="939263"/>
          </a:xfrm>
          <a:custGeom>
            <a:avLst/>
            <a:gdLst/>
            <a:ahLst/>
            <a:cxnLst/>
            <a:rect l="l" t="t" r="r" b="b"/>
            <a:pathLst>
              <a:path w="7035800" h="1090238" extrusionOk="0">
                <a:moveTo>
                  <a:pt x="254545" y="843"/>
                </a:moveTo>
                <a:cubicBezTo>
                  <a:pt x="115007" y="843"/>
                  <a:pt x="843" y="115007"/>
                  <a:pt x="843" y="254545"/>
                </a:cubicBezTo>
                <a:lnTo>
                  <a:pt x="843" y="646179"/>
                </a:lnTo>
                <a:cubicBezTo>
                  <a:pt x="843" y="785716"/>
                  <a:pt x="115007" y="899880"/>
                  <a:pt x="254545" y="899880"/>
                </a:cubicBezTo>
                <a:lnTo>
                  <a:pt x="3397573" y="901157"/>
                </a:lnTo>
                <a:cubicBezTo>
                  <a:pt x="3397573" y="901157"/>
                  <a:pt x="3350035" y="1034834"/>
                  <a:pt x="3332061" y="1070422"/>
                </a:cubicBezTo>
                <a:cubicBezTo>
                  <a:pt x="3326233" y="1081980"/>
                  <a:pt x="3337757" y="1094519"/>
                  <a:pt x="3350199" y="1090263"/>
                </a:cubicBezTo>
                <a:cubicBezTo>
                  <a:pt x="3487542" y="1043641"/>
                  <a:pt x="3579279" y="968536"/>
                  <a:pt x="3641092" y="901125"/>
                </a:cubicBezTo>
                <a:lnTo>
                  <a:pt x="6784121" y="899848"/>
                </a:lnTo>
                <a:cubicBezTo>
                  <a:pt x="6923658" y="899848"/>
                  <a:pt x="7037822" y="785684"/>
                  <a:pt x="7037822" y="646146"/>
                </a:cubicBezTo>
                <a:lnTo>
                  <a:pt x="7037822" y="254545"/>
                </a:lnTo>
                <a:cubicBezTo>
                  <a:pt x="7037822" y="115007"/>
                  <a:pt x="6923658" y="843"/>
                  <a:pt x="6784121" y="843"/>
                </a:cubicBezTo>
                <a:lnTo>
                  <a:pt x="254545" y="843"/>
                </a:lnTo>
                <a:close/>
              </a:path>
            </a:pathLst>
          </a:custGeom>
          <a:solidFill>
            <a:srgbClr val="3B5CF6"/>
          </a:solidFill>
          <a:ln>
            <a:noFill/>
          </a:ln>
        </p:spPr>
        <p:txBody>
          <a:bodyPr spcFirstLastPara="1" wrap="square" lIns="189000" tIns="54000" rIns="189000" bIns="189000" anchor="ctr" anchorCtr="0">
            <a:noAutofit/>
          </a:bodyPr>
          <a:lstStyle/>
          <a:p>
            <a:pPr marL="0" marR="0" lvl="0" indent="0" algn="ctr" rtl="0">
              <a:spcBef>
                <a:spcPts val="0"/>
              </a:spcBef>
              <a:spcAft>
                <a:spcPts val="0"/>
              </a:spcAft>
              <a:buNone/>
            </a:pPr>
            <a:r>
              <a:rPr lang="ru-RU" sz="1800" b="1" dirty="0">
                <a:solidFill>
                  <a:schemeClr val="lt1"/>
                </a:solidFill>
                <a:latin typeface="Poppins Light"/>
                <a:ea typeface="Poppins Light"/>
                <a:cs typeface="Poppins Light"/>
                <a:sym typeface="Poppins Light"/>
              </a:rPr>
              <a:t>Двоечник</a:t>
            </a:r>
            <a:endParaRPr sz="1800" b="1" dirty="0">
              <a:solidFill>
                <a:schemeClr val="lt1"/>
              </a:solidFill>
              <a:latin typeface="Poppins Light"/>
              <a:ea typeface="Poppins Light"/>
              <a:cs typeface="Poppins Light"/>
              <a:sym typeface="Poppins Light"/>
            </a:endParaRPr>
          </a:p>
        </p:txBody>
      </p:sp>
      <p:pic>
        <p:nvPicPr>
          <p:cNvPr id="4" name="Рисунок 3">
            <a:extLst>
              <a:ext uri="{FF2B5EF4-FFF2-40B4-BE49-F238E27FC236}">
                <a16:creationId xmlns:a16="http://schemas.microsoft.com/office/drawing/2014/main" id="{BCC748CA-4811-67AF-3379-6CCC03E398BC}"/>
              </a:ext>
            </a:extLst>
          </p:cNvPr>
          <p:cNvPicPr>
            <a:picLocks noChangeAspect="1"/>
          </p:cNvPicPr>
          <p:nvPr/>
        </p:nvPicPr>
        <p:blipFill>
          <a:blip r:embed="rId3"/>
          <a:stretch>
            <a:fillRect/>
          </a:stretch>
        </p:blipFill>
        <p:spPr>
          <a:xfrm>
            <a:off x="6024391" y="1579644"/>
            <a:ext cx="2667888" cy="3168117"/>
          </a:xfrm>
          <a:prstGeom prst="rect">
            <a:avLst/>
          </a:prstGeom>
        </p:spPr>
      </p:pic>
      <p:pic>
        <p:nvPicPr>
          <p:cNvPr id="7" name="Рисунок 6">
            <a:extLst>
              <a:ext uri="{FF2B5EF4-FFF2-40B4-BE49-F238E27FC236}">
                <a16:creationId xmlns:a16="http://schemas.microsoft.com/office/drawing/2014/main" id="{EB0E7441-382E-BA64-F38F-BA0257C43F15}"/>
              </a:ext>
            </a:extLst>
          </p:cNvPr>
          <p:cNvPicPr>
            <a:picLocks noChangeAspect="1"/>
          </p:cNvPicPr>
          <p:nvPr/>
        </p:nvPicPr>
        <p:blipFill>
          <a:blip r:embed="rId4"/>
          <a:stretch>
            <a:fillRect/>
          </a:stretch>
        </p:blipFill>
        <p:spPr>
          <a:xfrm>
            <a:off x="286186" y="203860"/>
            <a:ext cx="2263941" cy="4751176"/>
          </a:xfrm>
          <a:prstGeom prst="rect">
            <a:avLst/>
          </a:prstGeom>
        </p:spPr>
      </p:pic>
      <p:pic>
        <p:nvPicPr>
          <p:cNvPr id="9" name="Рисунок 8">
            <a:extLst>
              <a:ext uri="{FF2B5EF4-FFF2-40B4-BE49-F238E27FC236}">
                <a16:creationId xmlns:a16="http://schemas.microsoft.com/office/drawing/2014/main" id="{8E274B84-2F6A-8D1D-36B7-531AA955BEA4}"/>
              </a:ext>
            </a:extLst>
          </p:cNvPr>
          <p:cNvPicPr>
            <a:picLocks noChangeAspect="1"/>
          </p:cNvPicPr>
          <p:nvPr/>
        </p:nvPicPr>
        <p:blipFill>
          <a:blip r:embed="rId5"/>
          <a:stretch>
            <a:fillRect/>
          </a:stretch>
        </p:blipFill>
        <p:spPr>
          <a:xfrm>
            <a:off x="2743200" y="203860"/>
            <a:ext cx="2775244" cy="4764903"/>
          </a:xfrm>
          <a:prstGeom prst="rect">
            <a:avLst/>
          </a:prstGeom>
        </p:spPr>
      </p:pic>
    </p:spTree>
    <p:extLst>
      <p:ext uri="{BB962C8B-B14F-4D97-AF65-F5344CB8AC3E}">
        <p14:creationId xmlns:p14="http://schemas.microsoft.com/office/powerpoint/2010/main" val="21763858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3B5CF6"/>
        </a:solidFill>
        <a:effectLst/>
      </p:bgPr>
    </p:bg>
    <p:spTree>
      <p:nvGrpSpPr>
        <p:cNvPr id="1" name="Shape 214"/>
        <p:cNvGrpSpPr/>
        <p:nvPr/>
      </p:nvGrpSpPr>
      <p:grpSpPr>
        <a:xfrm>
          <a:off x="0" y="0"/>
          <a:ext cx="0" cy="0"/>
          <a:chOff x="0" y="0"/>
          <a:chExt cx="0" cy="0"/>
        </a:xfrm>
      </p:grpSpPr>
      <p:sp>
        <p:nvSpPr>
          <p:cNvPr id="215" name="Google Shape;215;p33"/>
          <p:cNvSpPr txBox="1"/>
          <p:nvPr/>
        </p:nvSpPr>
        <p:spPr>
          <a:xfrm>
            <a:off x="896498" y="1706920"/>
            <a:ext cx="7282302" cy="2285211"/>
          </a:xfrm>
          <a:prstGeom prst="rect">
            <a:avLst/>
          </a:prstGeom>
          <a:noFill/>
          <a:ln>
            <a:noFill/>
          </a:ln>
        </p:spPr>
        <p:txBody>
          <a:bodyPr spcFirstLastPara="1" wrap="square" lIns="68575" tIns="34275" rIns="68575" bIns="34275" anchor="ctr" anchorCtr="0">
            <a:spAutoFit/>
          </a:bodyPr>
          <a:lstStyle/>
          <a:p>
            <a:pPr marL="0" marR="0" lvl="0" indent="0" algn="l" rtl="0">
              <a:spcBef>
                <a:spcPts val="0"/>
              </a:spcBef>
              <a:spcAft>
                <a:spcPts val="0"/>
              </a:spcAft>
              <a:buNone/>
            </a:pPr>
            <a:r>
              <a:rPr lang="ru-RU" sz="2400" dirty="0">
                <a:solidFill>
                  <a:schemeClr val="lt1"/>
                </a:solidFill>
                <a:latin typeface="Poppins SemiBold"/>
                <a:ea typeface="Poppins SemiBold"/>
                <a:cs typeface="Poppins SemiBold"/>
                <a:sym typeface="Poppins SemiBold"/>
              </a:rPr>
              <a:t>В школьной среде, множество факторов могут влиять на успеваемость ученика. Однако, важно отметить, что каждый из них оказывает уникальное воздействие. Наш проект стремится анализировать зависимости для ученика, выявляя закономерности между различными факторами.</a:t>
            </a:r>
            <a:endParaRPr sz="2400" dirty="0">
              <a:solidFill>
                <a:schemeClr val="lt1"/>
              </a:solidFill>
              <a:latin typeface="Poppins SemiBold"/>
              <a:ea typeface="Poppins SemiBold"/>
              <a:cs typeface="Poppins SemiBold"/>
              <a:sym typeface="Poppins SemiBold"/>
            </a:endParaRPr>
          </a:p>
        </p:txBody>
      </p:sp>
      <p:sp>
        <p:nvSpPr>
          <p:cNvPr id="216" name="Google Shape;216;p33"/>
          <p:cNvSpPr txBox="1"/>
          <p:nvPr/>
        </p:nvSpPr>
        <p:spPr>
          <a:xfrm>
            <a:off x="896498" y="4361463"/>
            <a:ext cx="5380478" cy="392415"/>
          </a:xfrm>
          <a:prstGeom prst="rect">
            <a:avLst/>
          </a:prstGeom>
          <a:noFill/>
          <a:ln>
            <a:noFill/>
          </a:ln>
        </p:spPr>
        <p:txBody>
          <a:bodyPr spcFirstLastPara="1" wrap="square" lIns="68575" tIns="34275" rIns="68575" bIns="34275" anchor="ctr" anchorCtr="0">
            <a:spAutoFit/>
          </a:bodyPr>
          <a:lstStyle/>
          <a:p>
            <a:pPr marL="0" marR="0" lvl="0" indent="0" algn="l" rtl="0">
              <a:spcBef>
                <a:spcPts val="0"/>
              </a:spcBef>
              <a:spcAft>
                <a:spcPts val="0"/>
              </a:spcAft>
              <a:buNone/>
            </a:pPr>
            <a:r>
              <a:rPr lang="en" sz="2100" dirty="0">
                <a:solidFill>
                  <a:schemeClr val="lt1"/>
                </a:solidFill>
                <a:latin typeface="Poppins SemiBold"/>
                <a:ea typeface="Poppins SemiBold"/>
                <a:cs typeface="Poppins SemiBold"/>
                <a:sym typeface="Poppins SemiBold"/>
              </a:rPr>
              <a:t>- </a:t>
            </a:r>
            <a:r>
              <a:rPr lang="ru-RU" sz="2100" b="1" dirty="0">
                <a:solidFill>
                  <a:schemeClr val="lt1"/>
                </a:solidFill>
                <a:latin typeface="Poppins SemiBold"/>
                <a:ea typeface="Poppins SemiBold"/>
                <a:cs typeface="Poppins SemiBold"/>
                <a:sym typeface="Poppins SemiBold"/>
              </a:rPr>
              <a:t>актуальность проекта</a:t>
            </a:r>
            <a:endParaRPr sz="1100" b="1" dirty="0"/>
          </a:p>
        </p:txBody>
      </p:sp>
      <p:pic>
        <p:nvPicPr>
          <p:cNvPr id="217" name="Google Shape;217;p33"/>
          <p:cNvPicPr preferRelativeResize="0"/>
          <p:nvPr/>
        </p:nvPicPr>
        <p:blipFill rotWithShape="1">
          <a:blip r:embed="rId3">
            <a:alphaModFix/>
          </a:blip>
          <a:srcRect/>
          <a:stretch/>
        </p:blipFill>
        <p:spPr>
          <a:xfrm>
            <a:off x="744097" y="1151369"/>
            <a:ext cx="610349" cy="443133"/>
          </a:xfrm>
          <a:prstGeom prst="rect">
            <a:avLst/>
          </a:prstGeom>
          <a:noFill/>
          <a:ln>
            <a:noFill/>
          </a:ln>
        </p:spPr>
      </p:pic>
      <mc:AlternateContent xmlns:mc="http://schemas.openxmlformats.org/markup-compatibility/2006">
        <mc:Choice xmlns:am3d="http://schemas.microsoft.com/office/drawing/2017/model3d" Requires="am3d">
          <p:graphicFrame>
            <p:nvGraphicFramePr>
              <p:cNvPr id="2" name="Трехмерная модель 1" descr="Бюст мужчины 1">
                <a:extLst>
                  <a:ext uri="{FF2B5EF4-FFF2-40B4-BE49-F238E27FC236}">
                    <a16:creationId xmlns:a16="http://schemas.microsoft.com/office/drawing/2014/main" id="{0EC8C1E9-6413-E3AD-038E-FF8453217DA9}"/>
                  </a:ext>
                </a:extLst>
              </p:cNvPr>
              <p:cNvGraphicFramePr>
                <a:graphicFrameLocks noChangeAspect="1"/>
              </p:cNvGraphicFramePr>
              <p:nvPr>
                <p:extLst>
                  <p:ext uri="{D42A27DB-BD31-4B8C-83A1-F6EECF244321}">
                    <p14:modId xmlns:p14="http://schemas.microsoft.com/office/powerpoint/2010/main" val="3077887741"/>
                  </p:ext>
                </p:extLst>
              </p:nvPr>
            </p:nvGraphicFramePr>
            <p:xfrm>
              <a:off x="9512094" y="590191"/>
              <a:ext cx="2665116" cy="3578871"/>
            </p:xfrm>
            <a:graphic>
              <a:graphicData uri="http://schemas.microsoft.com/office/drawing/2017/model3d">
                <am3d:model3d r:embed="rId4">
                  <am3d:spPr>
                    <a:xfrm>
                      <a:off x="0" y="0"/>
                      <a:ext cx="2665116" cy="3578871"/>
                    </a:xfrm>
                    <a:prstGeom prst="rect">
                      <a:avLst/>
                    </a:prstGeom>
                  </am3d:spPr>
                  <am3d:camera>
                    <am3d:pos x="0" y="0" z="64596446"/>
                    <am3d:up dx="0" dy="36000000" dz="0"/>
                    <am3d:lookAt x="0" y="0" z="0"/>
                    <am3d:perspective fov="2700000"/>
                  </am3d:camera>
                  <am3d:trans>
                    <am3d:meterPerModelUnit n="7821213" d="1000000"/>
                    <am3d:preTrans dx="194639" dy="-18014123" dz="2164009"/>
                    <am3d:scale>
                      <am3d:sx n="1000000" d="1000000"/>
                      <am3d:sy n="1000000" d="1000000"/>
                      <am3d:sz n="1000000" d="1000000"/>
                    </am3d:scale>
                    <am3d:rot ax="1173530" ay="896981" az="314191"/>
                    <am3d:postTrans dx="0" dy="0" dz="0"/>
                  </am3d:trans>
                  <am3d:raster rName="Office3DRenderer" rVer="16.0.8326">
                    <am3d:blip r:embed="rId5"/>
                  </am3d:raster>
                  <am3d:objViewport viewportSz="462588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 name="Трехмерная модель 1" descr="Бюст мужчины 1">
                <a:extLst>
                  <a:ext uri="{FF2B5EF4-FFF2-40B4-BE49-F238E27FC236}">
                    <a16:creationId xmlns:a16="http://schemas.microsoft.com/office/drawing/2014/main" id="{0EC8C1E9-6413-E3AD-038E-FF8453217DA9}"/>
                  </a:ext>
                </a:extLst>
              </p:cNvPr>
              <p:cNvPicPr>
                <a:picLocks noGrp="1" noRot="1" noChangeAspect="1" noMove="1" noResize="1" noEditPoints="1" noAdjustHandles="1" noChangeArrowheads="1" noChangeShapeType="1" noCrop="1"/>
              </p:cNvPicPr>
              <p:nvPr/>
            </p:nvPicPr>
            <p:blipFill>
              <a:blip r:embed="rId5"/>
              <a:stretch>
                <a:fillRect/>
              </a:stretch>
            </p:blipFill>
            <p:spPr>
              <a:xfrm>
                <a:off x="9512094" y="590191"/>
                <a:ext cx="2665116" cy="3578871"/>
              </a:xfrm>
              <a:prstGeom prst="rect">
                <a:avLst/>
              </a:prstGeom>
            </p:spPr>
          </p:pic>
        </mc:Fallback>
      </mc:AlternateContent>
      <p:sp>
        <p:nvSpPr>
          <p:cNvPr id="4" name="TextBox 3">
            <a:extLst>
              <a:ext uri="{FF2B5EF4-FFF2-40B4-BE49-F238E27FC236}">
                <a16:creationId xmlns:a16="http://schemas.microsoft.com/office/drawing/2014/main" id="{3915753E-2903-3DC6-5643-241E0137689E}"/>
              </a:ext>
            </a:extLst>
          </p:cNvPr>
          <p:cNvSpPr txBox="1"/>
          <p:nvPr/>
        </p:nvSpPr>
        <p:spPr>
          <a:xfrm>
            <a:off x="-5859663" y="2010295"/>
            <a:ext cx="6089514" cy="738664"/>
          </a:xfrm>
          <a:prstGeom prst="rect">
            <a:avLst/>
          </a:prstGeom>
          <a:noFill/>
        </p:spPr>
        <p:txBody>
          <a:bodyPr wrap="square">
            <a:spAutoFit/>
          </a:bodyPr>
          <a:lstStyle/>
          <a:p>
            <a:pPr marL="0" marR="0" lvl="0" indent="0" algn="l" rtl="0">
              <a:spcBef>
                <a:spcPts val="0"/>
              </a:spcBef>
              <a:spcAft>
                <a:spcPts val="0"/>
              </a:spcAft>
              <a:buNone/>
            </a:pPr>
            <a:r>
              <a:rPr lang="ru-RU" sz="1400" dirty="0">
                <a:solidFill>
                  <a:schemeClr val="dk1"/>
                </a:solidFill>
                <a:latin typeface="Poppins SemiBold"/>
                <a:ea typeface="Poppins SemiBold"/>
                <a:cs typeface="Poppins SemiBold"/>
                <a:sym typeface="Poppins SemiBold"/>
              </a:rPr>
              <a:t>На основании имеющихся данных провести аналитику влияния внешних факторов на успеваемость учеников, также выявить зависимости фичей друг от друга</a:t>
            </a:r>
            <a:endParaRPr lang="ru-RU" sz="14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9" name="Google Shape;279;p37"/>
          <p:cNvSpPr txBox="1"/>
          <p:nvPr/>
        </p:nvSpPr>
        <p:spPr>
          <a:xfrm>
            <a:off x="788618" y="2176670"/>
            <a:ext cx="3375966" cy="1546547"/>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ru-RU" sz="1600" dirty="0">
                <a:solidFill>
                  <a:schemeClr val="dk1"/>
                </a:solidFill>
                <a:latin typeface="Poppins SemiBold"/>
                <a:ea typeface="Poppins SemiBold"/>
                <a:cs typeface="Poppins SemiBold"/>
                <a:sym typeface="Poppins SemiBold"/>
              </a:rPr>
              <a:t>На основании имеющихся данных провести аналитику влияния внешних факторов на успеваемость учеников, также выявить зависимости фичей друг от друга</a:t>
            </a:r>
            <a:endParaRPr sz="1600" dirty="0"/>
          </a:p>
        </p:txBody>
      </p:sp>
      <p:sp>
        <p:nvSpPr>
          <p:cNvPr id="283" name="Google Shape;283;p37"/>
          <p:cNvSpPr/>
          <p:nvPr/>
        </p:nvSpPr>
        <p:spPr>
          <a:xfrm>
            <a:off x="669998" y="1104081"/>
            <a:ext cx="3613207" cy="955241"/>
          </a:xfrm>
          <a:custGeom>
            <a:avLst/>
            <a:gdLst/>
            <a:ahLst/>
            <a:cxnLst/>
            <a:rect l="l" t="t" r="r" b="b"/>
            <a:pathLst>
              <a:path w="4817610" h="1273655" extrusionOk="0">
                <a:moveTo>
                  <a:pt x="4817871" y="865202"/>
                </a:moveTo>
                <a:lnTo>
                  <a:pt x="4817871" y="234036"/>
                </a:lnTo>
                <a:cubicBezTo>
                  <a:pt x="4817871" y="105706"/>
                  <a:pt x="4712878" y="713"/>
                  <a:pt x="4584548" y="713"/>
                </a:cubicBezTo>
                <a:lnTo>
                  <a:pt x="234036" y="713"/>
                </a:lnTo>
                <a:cubicBezTo>
                  <a:pt x="105707" y="713"/>
                  <a:pt x="713" y="105706"/>
                  <a:pt x="713" y="234036"/>
                </a:cubicBezTo>
                <a:lnTo>
                  <a:pt x="713" y="865202"/>
                </a:lnTo>
                <a:cubicBezTo>
                  <a:pt x="713" y="993531"/>
                  <a:pt x="105707" y="1098525"/>
                  <a:pt x="234036" y="1098525"/>
                </a:cubicBezTo>
                <a:lnTo>
                  <a:pt x="4468836" y="1098525"/>
                </a:lnTo>
                <a:cubicBezTo>
                  <a:pt x="4525683" y="1160492"/>
                  <a:pt x="4610052" y="1229564"/>
                  <a:pt x="4736364" y="1272471"/>
                </a:cubicBezTo>
                <a:cubicBezTo>
                  <a:pt x="4747835" y="1276355"/>
                  <a:pt x="4758434" y="1264853"/>
                  <a:pt x="4753044" y="1254224"/>
                </a:cubicBezTo>
                <a:cubicBezTo>
                  <a:pt x="4734707" y="1217942"/>
                  <a:pt x="4697582" y="1163503"/>
                  <a:pt x="4693156" y="1071486"/>
                </a:cubicBezTo>
                <a:cubicBezTo>
                  <a:pt x="4767166" y="1032223"/>
                  <a:pt x="4817871" y="954358"/>
                  <a:pt x="4817871" y="865202"/>
                </a:cubicBezTo>
                <a:close/>
              </a:path>
            </a:pathLst>
          </a:custGeom>
          <a:solidFill>
            <a:srgbClr val="3C5CF6"/>
          </a:solidFill>
          <a:ln>
            <a:noFill/>
          </a:ln>
        </p:spPr>
        <p:txBody>
          <a:bodyPr spcFirstLastPara="1" wrap="square" lIns="189000" tIns="34275" rIns="189000" bIns="189000" anchor="ctr" anchorCtr="0">
            <a:noAutofit/>
          </a:bodyPr>
          <a:lstStyle/>
          <a:p>
            <a:pPr marL="0" marR="0" lvl="0" indent="0" algn="ctr" rtl="0">
              <a:spcBef>
                <a:spcPts val="0"/>
              </a:spcBef>
              <a:spcAft>
                <a:spcPts val="0"/>
              </a:spcAft>
              <a:buNone/>
            </a:pPr>
            <a:r>
              <a:rPr lang="ru-RU" sz="2100" dirty="0">
                <a:solidFill>
                  <a:schemeClr val="lt1"/>
                </a:solidFill>
                <a:latin typeface="Poppins Light"/>
                <a:ea typeface="Poppins Light"/>
                <a:cs typeface="Poppins Light"/>
                <a:sym typeface="Poppins Light"/>
              </a:rPr>
              <a:t>Цель проекта</a:t>
            </a:r>
            <a:endParaRPr sz="2100" dirty="0">
              <a:solidFill>
                <a:schemeClr val="lt1"/>
              </a:solidFill>
              <a:latin typeface="Poppins Light"/>
              <a:ea typeface="Poppins Light"/>
              <a:cs typeface="Poppins Light"/>
              <a:sym typeface="Poppins Light"/>
            </a:endParaRPr>
          </a:p>
        </p:txBody>
      </p:sp>
      <mc:AlternateContent xmlns:mc="http://schemas.openxmlformats.org/markup-compatibility/2006">
        <mc:Choice xmlns:am3d="http://schemas.microsoft.com/office/drawing/2017/model3d" Requires="am3d">
          <p:graphicFrame>
            <p:nvGraphicFramePr>
              <p:cNvPr id="2" name="Трехмерная модель 1" descr="Бюст мужчины 1">
                <a:extLst>
                  <a:ext uri="{FF2B5EF4-FFF2-40B4-BE49-F238E27FC236}">
                    <a16:creationId xmlns:a16="http://schemas.microsoft.com/office/drawing/2014/main" id="{A721EAE8-42FE-04BB-05C1-4A6F56B0838A}"/>
                  </a:ext>
                </a:extLst>
              </p:cNvPr>
              <p:cNvGraphicFramePr>
                <a:graphicFrameLocks noChangeAspect="1"/>
              </p:cNvGraphicFramePr>
              <p:nvPr>
                <p:extLst>
                  <p:ext uri="{D42A27DB-BD31-4B8C-83A1-F6EECF244321}">
                    <p14:modId xmlns:p14="http://schemas.microsoft.com/office/powerpoint/2010/main" val="1502228747"/>
                  </p:ext>
                </p:extLst>
              </p:nvPr>
            </p:nvGraphicFramePr>
            <p:xfrm>
              <a:off x="5270294" y="505526"/>
              <a:ext cx="2665117" cy="3578870"/>
            </p:xfrm>
            <a:graphic>
              <a:graphicData uri="http://schemas.microsoft.com/office/drawing/2017/model3d">
                <am3d:model3d r:embed="rId3">
                  <am3d:spPr>
                    <a:xfrm>
                      <a:off x="0" y="0"/>
                      <a:ext cx="2665117" cy="3578870"/>
                    </a:xfrm>
                    <a:prstGeom prst="rect">
                      <a:avLst/>
                    </a:prstGeom>
                  </am3d:spPr>
                  <am3d:camera>
                    <am3d:pos x="0" y="0" z="64596446"/>
                    <am3d:up dx="0" dy="36000000" dz="0"/>
                    <am3d:lookAt x="0" y="0" z="0"/>
                    <am3d:perspective fov="2700000"/>
                  </am3d:camera>
                  <am3d:trans>
                    <am3d:meterPerModelUnit n="7821213" d="1000000"/>
                    <am3d:preTrans dx="194639" dy="-18014123" dz="2164009"/>
                    <am3d:scale>
                      <am3d:sx n="1000000" d="1000000"/>
                      <am3d:sy n="1000000" d="1000000"/>
                      <am3d:sz n="1000000" d="1000000"/>
                    </am3d:scale>
                    <am3d:rot ax="1173530" ay="896981" az="314191"/>
                    <am3d:postTrans dx="0" dy="0" dz="0"/>
                  </am3d:trans>
                  <am3d:raster rName="Office3DRenderer" rVer="16.0.8326">
                    <am3d:blip r:embed="rId4"/>
                  </am3d:raster>
                  <am3d:objViewport viewportSz="462588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 name="Трехмерная модель 1" descr="Бюст мужчины 1">
                <a:extLst>
                  <a:ext uri="{FF2B5EF4-FFF2-40B4-BE49-F238E27FC236}">
                    <a16:creationId xmlns:a16="http://schemas.microsoft.com/office/drawing/2014/main" id="{A721EAE8-42FE-04BB-05C1-4A6F56B0838A}"/>
                  </a:ext>
                </a:extLst>
              </p:cNvPr>
              <p:cNvPicPr>
                <a:picLocks noGrp="1" noRot="1" noChangeAspect="1" noMove="1" noResize="1" noEditPoints="1" noAdjustHandles="1" noChangeArrowheads="1" noChangeShapeType="1" noCrop="1"/>
              </p:cNvPicPr>
              <p:nvPr/>
            </p:nvPicPr>
            <p:blipFill>
              <a:blip r:embed="rId4"/>
              <a:stretch>
                <a:fillRect/>
              </a:stretch>
            </p:blipFill>
            <p:spPr>
              <a:xfrm>
                <a:off x="5270294" y="505526"/>
                <a:ext cx="2665117" cy="3578870"/>
              </a:xfrm>
              <a:prstGeom prst="rect">
                <a:avLst/>
              </a:prstGeom>
            </p:spPr>
          </p:pic>
        </mc:Fallback>
      </mc:AlternateContent>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mph" presetSubtype="128" accel="10000" decel="10000" fill="hold" nodeType="withEffect">
                                  <p:stCondLst>
                                    <p:cond delay="0"/>
                                  </p:stCondLst>
                                  <p:childTnLst>
                                    <p:animRot by="21600000">
                                      <p:cBhvr>
                                        <p:cTn id="6" dur="20000" fill="hold"/>
                                        <p:tgtEl>
                                          <p:spTgt spid="2"/>
                                        </p:tgtEl>
                                        <p:attrNameLst>
                                          <p:attrName>3d.view.rotation.y</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26"/>
          <p:cNvSpPr/>
          <p:nvPr/>
        </p:nvSpPr>
        <p:spPr>
          <a:xfrm>
            <a:off x="436294" y="657225"/>
            <a:ext cx="3445119" cy="1783554"/>
          </a:xfrm>
          <a:custGeom>
            <a:avLst/>
            <a:gdLst/>
            <a:ahLst/>
            <a:cxnLst/>
            <a:rect l="l" t="t" r="r" b="b"/>
            <a:pathLst>
              <a:path w="7800975" h="4038600" extrusionOk="0">
                <a:moveTo>
                  <a:pt x="7797165" y="2741866"/>
                </a:moveTo>
                <a:lnTo>
                  <a:pt x="7797165" y="745236"/>
                </a:lnTo>
                <a:cubicBezTo>
                  <a:pt x="7797165" y="339281"/>
                  <a:pt x="7465028" y="7144"/>
                  <a:pt x="7059073" y="7144"/>
                </a:cubicBezTo>
                <a:lnTo>
                  <a:pt x="745236" y="7144"/>
                </a:lnTo>
                <a:cubicBezTo>
                  <a:pt x="339281" y="7144"/>
                  <a:pt x="7144" y="339281"/>
                  <a:pt x="7144" y="745236"/>
                </a:cubicBezTo>
                <a:lnTo>
                  <a:pt x="7144" y="2741866"/>
                </a:lnTo>
                <a:cubicBezTo>
                  <a:pt x="7144" y="3147822"/>
                  <a:pt x="339281" y="3479959"/>
                  <a:pt x="745236" y="3479959"/>
                </a:cubicBezTo>
                <a:lnTo>
                  <a:pt x="6693027" y="3479959"/>
                </a:lnTo>
                <a:cubicBezTo>
                  <a:pt x="6872859" y="3675983"/>
                  <a:pt x="7139750" y="3894487"/>
                  <a:pt x="7539324" y="4030218"/>
                </a:cubicBezTo>
                <a:cubicBezTo>
                  <a:pt x="7575614" y="4042505"/>
                  <a:pt x="7609142" y="4006120"/>
                  <a:pt x="7592092" y="3972497"/>
                </a:cubicBezTo>
                <a:cubicBezTo>
                  <a:pt x="7534085" y="3857720"/>
                  <a:pt x="7416642" y="3685508"/>
                  <a:pt x="7402640" y="3394424"/>
                </a:cubicBezTo>
                <a:cubicBezTo>
                  <a:pt x="7636764" y="3270218"/>
                  <a:pt x="7797165" y="3023902"/>
                  <a:pt x="7797165" y="2741866"/>
                </a:cubicBezTo>
                <a:close/>
              </a:path>
            </a:pathLst>
          </a:custGeom>
          <a:solidFill>
            <a:srgbClr val="3C5CF6"/>
          </a:solidFill>
          <a:ln>
            <a:noFill/>
          </a:ln>
        </p:spPr>
        <p:txBody>
          <a:bodyPr spcFirstLastPara="1" wrap="square" lIns="189000" tIns="34275" rIns="189000" bIns="297000" anchor="ctr" anchorCtr="0">
            <a:noAutofit/>
          </a:bodyPr>
          <a:lstStyle/>
          <a:p>
            <a:pPr marL="0" marR="0" lvl="0" indent="0" algn="ctr" rtl="0">
              <a:spcBef>
                <a:spcPts val="0"/>
              </a:spcBef>
              <a:spcAft>
                <a:spcPts val="0"/>
              </a:spcAft>
              <a:buNone/>
            </a:pPr>
            <a:r>
              <a:rPr lang="ru-RU" sz="2100" dirty="0">
                <a:solidFill>
                  <a:schemeClr val="lt1"/>
                </a:solidFill>
                <a:latin typeface="Poppins Light"/>
                <a:ea typeface="Poppins Light"/>
                <a:cs typeface="Poppins Light"/>
                <a:sym typeface="Poppins Light"/>
              </a:rPr>
              <a:t>Задачи</a:t>
            </a:r>
            <a:endParaRPr sz="2100" dirty="0">
              <a:solidFill>
                <a:schemeClr val="lt1"/>
              </a:solidFill>
              <a:latin typeface="Poppins Light"/>
              <a:ea typeface="Poppins Light"/>
              <a:cs typeface="Poppins Light"/>
              <a:sym typeface="Poppins Light"/>
            </a:endParaRPr>
          </a:p>
        </p:txBody>
      </p:sp>
      <p:sp>
        <p:nvSpPr>
          <p:cNvPr id="112" name="Google Shape;112;p26"/>
          <p:cNvSpPr/>
          <p:nvPr/>
        </p:nvSpPr>
        <p:spPr>
          <a:xfrm>
            <a:off x="4229100" y="657225"/>
            <a:ext cx="685800" cy="685800"/>
          </a:xfrm>
          <a:prstGeom prst="roundRect">
            <a:avLst>
              <a:gd name="adj" fmla="val 16667"/>
            </a:avLst>
          </a:prstGeom>
          <a:solidFill>
            <a:srgbClr val="3B5CF6"/>
          </a:solidFill>
          <a:ln>
            <a:noFill/>
          </a:ln>
        </p:spPr>
        <p:txBody>
          <a:bodyPr spcFirstLastPara="1" wrap="square" lIns="64800" tIns="34275" rIns="64800" bIns="34275" anchor="ctr" anchorCtr="0">
            <a:noAutofit/>
          </a:bodyPr>
          <a:lstStyle/>
          <a:p>
            <a:pPr marL="0" marR="0" lvl="0" indent="0" algn="ctr" rtl="0">
              <a:spcBef>
                <a:spcPts val="0"/>
              </a:spcBef>
              <a:spcAft>
                <a:spcPts val="0"/>
              </a:spcAft>
              <a:buNone/>
            </a:pPr>
            <a:r>
              <a:rPr lang="en" sz="1800">
                <a:solidFill>
                  <a:schemeClr val="lt1"/>
                </a:solidFill>
                <a:latin typeface="Poppins SemiBold"/>
                <a:ea typeface="Poppins SemiBold"/>
                <a:cs typeface="Poppins SemiBold"/>
                <a:sym typeface="Poppins SemiBold"/>
              </a:rPr>
              <a:t>01</a:t>
            </a:r>
            <a:endParaRPr sz="1800">
              <a:solidFill>
                <a:schemeClr val="lt1"/>
              </a:solidFill>
              <a:latin typeface="Poppins SemiBold"/>
              <a:ea typeface="Poppins SemiBold"/>
              <a:cs typeface="Poppins SemiBold"/>
              <a:sym typeface="Poppins SemiBold"/>
            </a:endParaRPr>
          </a:p>
        </p:txBody>
      </p:sp>
      <p:sp>
        <p:nvSpPr>
          <p:cNvPr id="113" name="Google Shape;113;p26"/>
          <p:cNvSpPr/>
          <p:nvPr/>
        </p:nvSpPr>
        <p:spPr>
          <a:xfrm>
            <a:off x="5019675" y="657225"/>
            <a:ext cx="3688030" cy="685800"/>
          </a:xfrm>
          <a:prstGeom prst="roundRect">
            <a:avLst>
              <a:gd name="adj" fmla="val 16667"/>
            </a:avLst>
          </a:prstGeom>
          <a:solidFill>
            <a:srgbClr val="F2F2F2"/>
          </a:solidFill>
          <a:ln>
            <a:noFill/>
          </a:ln>
        </p:spPr>
        <p:txBody>
          <a:bodyPr spcFirstLastPara="1" wrap="square" lIns="64800" tIns="34275" rIns="64800" bIns="34275" anchor="ctr" anchorCtr="0">
            <a:noAutofit/>
          </a:bodyPr>
          <a:lstStyle/>
          <a:p>
            <a:pPr marL="0" marR="0" lvl="0" indent="0" algn="l" rtl="0">
              <a:spcBef>
                <a:spcPts val="0"/>
              </a:spcBef>
              <a:spcAft>
                <a:spcPts val="0"/>
              </a:spcAft>
              <a:buNone/>
            </a:pPr>
            <a:r>
              <a:rPr lang="ru-RU" dirty="0">
                <a:solidFill>
                  <a:schemeClr val="dk1"/>
                </a:solidFill>
                <a:latin typeface="Poppins Light"/>
                <a:ea typeface="Poppins Light"/>
                <a:cs typeface="Poppins Light"/>
                <a:sym typeface="Poppins Light"/>
              </a:rPr>
              <a:t>Выбор набора данных</a:t>
            </a:r>
            <a:endParaRPr sz="1400" dirty="0">
              <a:solidFill>
                <a:schemeClr val="dk1"/>
              </a:solidFill>
              <a:latin typeface="Poppins Light"/>
              <a:ea typeface="Poppins Light"/>
              <a:cs typeface="Poppins Light"/>
              <a:sym typeface="Poppins Light"/>
            </a:endParaRPr>
          </a:p>
        </p:txBody>
      </p:sp>
      <p:sp>
        <p:nvSpPr>
          <p:cNvPr id="114" name="Google Shape;114;p26"/>
          <p:cNvSpPr/>
          <p:nvPr/>
        </p:nvSpPr>
        <p:spPr>
          <a:xfrm>
            <a:off x="4229100" y="1457325"/>
            <a:ext cx="685800" cy="685800"/>
          </a:xfrm>
          <a:prstGeom prst="roundRect">
            <a:avLst>
              <a:gd name="adj" fmla="val 16667"/>
            </a:avLst>
          </a:prstGeom>
          <a:solidFill>
            <a:srgbClr val="3B5CF6"/>
          </a:solidFill>
          <a:ln>
            <a:noFill/>
          </a:ln>
        </p:spPr>
        <p:txBody>
          <a:bodyPr spcFirstLastPara="1" wrap="square" lIns="64800" tIns="34275" rIns="64800" bIns="34275" anchor="ctr" anchorCtr="0">
            <a:noAutofit/>
          </a:bodyPr>
          <a:lstStyle/>
          <a:p>
            <a:pPr marL="0" marR="0" lvl="0" indent="0" algn="ctr" rtl="0">
              <a:spcBef>
                <a:spcPts val="0"/>
              </a:spcBef>
              <a:spcAft>
                <a:spcPts val="0"/>
              </a:spcAft>
              <a:buNone/>
            </a:pPr>
            <a:r>
              <a:rPr lang="en" sz="1800">
                <a:solidFill>
                  <a:schemeClr val="lt1"/>
                </a:solidFill>
                <a:latin typeface="Poppins SemiBold"/>
                <a:ea typeface="Poppins SemiBold"/>
                <a:cs typeface="Poppins SemiBold"/>
                <a:sym typeface="Poppins SemiBold"/>
              </a:rPr>
              <a:t>02</a:t>
            </a:r>
            <a:endParaRPr sz="1800">
              <a:solidFill>
                <a:schemeClr val="lt1"/>
              </a:solidFill>
              <a:latin typeface="Poppins SemiBold"/>
              <a:ea typeface="Poppins SemiBold"/>
              <a:cs typeface="Poppins SemiBold"/>
              <a:sym typeface="Poppins SemiBold"/>
            </a:endParaRPr>
          </a:p>
        </p:txBody>
      </p:sp>
      <p:sp>
        <p:nvSpPr>
          <p:cNvPr id="115" name="Google Shape;115;p26"/>
          <p:cNvSpPr/>
          <p:nvPr/>
        </p:nvSpPr>
        <p:spPr>
          <a:xfrm>
            <a:off x="5019675" y="1457325"/>
            <a:ext cx="3688030" cy="685800"/>
          </a:xfrm>
          <a:prstGeom prst="roundRect">
            <a:avLst>
              <a:gd name="adj" fmla="val 16667"/>
            </a:avLst>
          </a:prstGeom>
          <a:solidFill>
            <a:srgbClr val="F2F2F2"/>
          </a:solidFill>
          <a:ln>
            <a:noFill/>
          </a:ln>
        </p:spPr>
        <p:txBody>
          <a:bodyPr spcFirstLastPara="1" wrap="square" lIns="64800" tIns="34275" rIns="64800" bIns="34275" anchor="ctr" anchorCtr="0">
            <a:noAutofit/>
          </a:bodyPr>
          <a:lstStyle/>
          <a:p>
            <a:pPr marL="0" marR="0" lvl="0" indent="0" algn="l" rtl="0">
              <a:spcBef>
                <a:spcPts val="0"/>
              </a:spcBef>
              <a:spcAft>
                <a:spcPts val="0"/>
              </a:spcAft>
              <a:buNone/>
            </a:pPr>
            <a:r>
              <a:rPr lang="ru-RU" dirty="0">
                <a:solidFill>
                  <a:schemeClr val="dk1"/>
                </a:solidFill>
                <a:latin typeface="Poppins Light"/>
                <a:ea typeface="Poppins Light"/>
                <a:cs typeface="Poppins Light"/>
                <a:sym typeface="Poppins Light"/>
              </a:rPr>
              <a:t>Предобработка</a:t>
            </a:r>
            <a:endParaRPr sz="1400" dirty="0">
              <a:solidFill>
                <a:schemeClr val="dk1"/>
              </a:solidFill>
              <a:latin typeface="Poppins Light"/>
              <a:ea typeface="Poppins Light"/>
              <a:cs typeface="Poppins Light"/>
              <a:sym typeface="Poppins Light"/>
            </a:endParaRPr>
          </a:p>
        </p:txBody>
      </p:sp>
      <p:sp>
        <p:nvSpPr>
          <p:cNvPr id="116" name="Google Shape;116;p26"/>
          <p:cNvSpPr/>
          <p:nvPr/>
        </p:nvSpPr>
        <p:spPr>
          <a:xfrm>
            <a:off x="4229100" y="2257425"/>
            <a:ext cx="685800" cy="685800"/>
          </a:xfrm>
          <a:prstGeom prst="roundRect">
            <a:avLst>
              <a:gd name="adj" fmla="val 16667"/>
            </a:avLst>
          </a:prstGeom>
          <a:solidFill>
            <a:srgbClr val="3B5CF6"/>
          </a:solidFill>
          <a:ln>
            <a:noFill/>
          </a:ln>
        </p:spPr>
        <p:txBody>
          <a:bodyPr spcFirstLastPara="1" wrap="square" lIns="64800" tIns="34275" rIns="64800" bIns="34275" anchor="ctr" anchorCtr="0">
            <a:noAutofit/>
          </a:bodyPr>
          <a:lstStyle/>
          <a:p>
            <a:pPr marL="0" marR="0" lvl="0" indent="0" algn="ctr" rtl="0">
              <a:spcBef>
                <a:spcPts val="0"/>
              </a:spcBef>
              <a:spcAft>
                <a:spcPts val="0"/>
              </a:spcAft>
              <a:buNone/>
            </a:pPr>
            <a:r>
              <a:rPr lang="en" sz="1800">
                <a:solidFill>
                  <a:schemeClr val="lt1"/>
                </a:solidFill>
                <a:latin typeface="Poppins SemiBold"/>
                <a:ea typeface="Poppins SemiBold"/>
                <a:cs typeface="Poppins SemiBold"/>
                <a:sym typeface="Poppins SemiBold"/>
              </a:rPr>
              <a:t>03</a:t>
            </a:r>
            <a:endParaRPr sz="1800">
              <a:solidFill>
                <a:schemeClr val="lt1"/>
              </a:solidFill>
              <a:latin typeface="Poppins SemiBold"/>
              <a:ea typeface="Poppins SemiBold"/>
              <a:cs typeface="Poppins SemiBold"/>
              <a:sym typeface="Poppins SemiBold"/>
            </a:endParaRPr>
          </a:p>
        </p:txBody>
      </p:sp>
      <p:sp>
        <p:nvSpPr>
          <p:cNvPr id="117" name="Google Shape;117;p26"/>
          <p:cNvSpPr/>
          <p:nvPr/>
        </p:nvSpPr>
        <p:spPr>
          <a:xfrm>
            <a:off x="5019675" y="2257425"/>
            <a:ext cx="3688030" cy="685800"/>
          </a:xfrm>
          <a:prstGeom prst="roundRect">
            <a:avLst>
              <a:gd name="adj" fmla="val 16667"/>
            </a:avLst>
          </a:prstGeom>
          <a:solidFill>
            <a:srgbClr val="F2F2F2"/>
          </a:solidFill>
          <a:ln>
            <a:noFill/>
          </a:ln>
        </p:spPr>
        <p:txBody>
          <a:bodyPr spcFirstLastPara="1" wrap="square" lIns="64800" tIns="34275" rIns="64800" bIns="34275" anchor="ctr" anchorCtr="0">
            <a:noAutofit/>
          </a:bodyPr>
          <a:lstStyle/>
          <a:p>
            <a:pPr marL="0" marR="0" lvl="0" indent="0" algn="l" rtl="0">
              <a:spcBef>
                <a:spcPts val="0"/>
              </a:spcBef>
              <a:spcAft>
                <a:spcPts val="0"/>
              </a:spcAft>
              <a:buNone/>
            </a:pPr>
            <a:r>
              <a:rPr lang="ru-RU" dirty="0">
                <a:solidFill>
                  <a:schemeClr val="dk1"/>
                </a:solidFill>
                <a:latin typeface="Poppins Light"/>
                <a:ea typeface="Poppins Light"/>
                <a:cs typeface="Poppins Light"/>
                <a:sym typeface="Poppins Light"/>
              </a:rPr>
              <a:t>Анализ зависимостей</a:t>
            </a:r>
            <a:endParaRPr sz="1400" dirty="0">
              <a:solidFill>
                <a:schemeClr val="dk1"/>
              </a:solidFill>
              <a:latin typeface="Poppins Light"/>
              <a:ea typeface="Poppins Light"/>
              <a:cs typeface="Poppins Light"/>
              <a:sym typeface="Poppins Light"/>
            </a:endParaRPr>
          </a:p>
        </p:txBody>
      </p:sp>
      <p:sp>
        <p:nvSpPr>
          <p:cNvPr id="118" name="Google Shape;118;p26"/>
          <p:cNvSpPr/>
          <p:nvPr/>
        </p:nvSpPr>
        <p:spPr>
          <a:xfrm>
            <a:off x="4229100" y="3114676"/>
            <a:ext cx="685800" cy="685800"/>
          </a:xfrm>
          <a:prstGeom prst="roundRect">
            <a:avLst>
              <a:gd name="adj" fmla="val 16667"/>
            </a:avLst>
          </a:prstGeom>
          <a:solidFill>
            <a:srgbClr val="3B5CF6"/>
          </a:solidFill>
          <a:ln>
            <a:noFill/>
          </a:ln>
        </p:spPr>
        <p:txBody>
          <a:bodyPr spcFirstLastPara="1" wrap="square" lIns="64800" tIns="34275" rIns="64800" bIns="34275" anchor="ctr" anchorCtr="0">
            <a:noAutofit/>
          </a:bodyPr>
          <a:lstStyle/>
          <a:p>
            <a:pPr marL="0" marR="0" lvl="0" indent="0" algn="ctr" rtl="0">
              <a:spcBef>
                <a:spcPts val="0"/>
              </a:spcBef>
              <a:spcAft>
                <a:spcPts val="0"/>
              </a:spcAft>
              <a:buNone/>
            </a:pPr>
            <a:r>
              <a:rPr lang="en" sz="1800" dirty="0">
                <a:solidFill>
                  <a:schemeClr val="lt1"/>
                </a:solidFill>
                <a:latin typeface="Poppins SemiBold"/>
                <a:ea typeface="Poppins SemiBold"/>
                <a:cs typeface="Poppins SemiBold"/>
                <a:sym typeface="Poppins SemiBold"/>
              </a:rPr>
              <a:t>04</a:t>
            </a:r>
            <a:endParaRPr sz="1800" dirty="0">
              <a:solidFill>
                <a:schemeClr val="lt1"/>
              </a:solidFill>
              <a:latin typeface="Poppins SemiBold"/>
              <a:ea typeface="Poppins SemiBold"/>
              <a:cs typeface="Poppins SemiBold"/>
              <a:sym typeface="Poppins SemiBold"/>
            </a:endParaRPr>
          </a:p>
        </p:txBody>
      </p:sp>
      <p:sp>
        <p:nvSpPr>
          <p:cNvPr id="119" name="Google Shape;119;p26"/>
          <p:cNvSpPr/>
          <p:nvPr/>
        </p:nvSpPr>
        <p:spPr>
          <a:xfrm>
            <a:off x="5019675" y="3114676"/>
            <a:ext cx="3688030" cy="685800"/>
          </a:xfrm>
          <a:prstGeom prst="roundRect">
            <a:avLst>
              <a:gd name="adj" fmla="val 16667"/>
            </a:avLst>
          </a:prstGeom>
          <a:solidFill>
            <a:srgbClr val="F2F2F2"/>
          </a:solidFill>
          <a:ln>
            <a:noFill/>
          </a:ln>
        </p:spPr>
        <p:txBody>
          <a:bodyPr spcFirstLastPara="1" wrap="square" lIns="64800" tIns="34275" rIns="64800" bIns="34275" anchor="ctr" anchorCtr="0">
            <a:noAutofit/>
          </a:bodyPr>
          <a:lstStyle/>
          <a:p>
            <a:pPr marL="0" marR="0" lvl="0" indent="0" algn="l" rtl="0">
              <a:spcBef>
                <a:spcPts val="0"/>
              </a:spcBef>
              <a:spcAft>
                <a:spcPts val="0"/>
              </a:spcAft>
              <a:buNone/>
            </a:pPr>
            <a:r>
              <a:rPr lang="ru-RU" dirty="0">
                <a:solidFill>
                  <a:schemeClr val="dk1"/>
                </a:solidFill>
                <a:latin typeface="Poppins Light"/>
                <a:ea typeface="Poppins Light"/>
                <a:cs typeface="Poppins Light"/>
                <a:sym typeface="Poppins Light"/>
              </a:rPr>
              <a:t>Визуализация</a:t>
            </a:r>
            <a:endParaRPr sz="1400" dirty="0">
              <a:solidFill>
                <a:schemeClr val="dk1"/>
              </a:solidFill>
              <a:latin typeface="Poppins Light"/>
              <a:ea typeface="Poppins Light"/>
              <a:cs typeface="Poppins Light"/>
              <a:sym typeface="Poppins Light"/>
            </a:endParaRPr>
          </a:p>
        </p:txBody>
      </p:sp>
      <p:pic>
        <p:nvPicPr>
          <p:cNvPr id="120" name="Google Shape;120;p26"/>
          <p:cNvPicPr preferRelativeResize="0"/>
          <p:nvPr/>
        </p:nvPicPr>
        <p:blipFill rotWithShape="1">
          <a:blip r:embed="rId3">
            <a:alphaModFix/>
          </a:blip>
          <a:srcRect/>
          <a:stretch/>
        </p:blipFill>
        <p:spPr>
          <a:xfrm flipH="1">
            <a:off x="812801" y="2025650"/>
            <a:ext cx="1247140" cy="3117850"/>
          </a:xfrm>
          <a:prstGeom prst="rect">
            <a:avLst/>
          </a:prstGeom>
          <a:noFill/>
          <a:ln>
            <a:noFill/>
          </a:ln>
        </p:spPr>
      </p:pic>
      <p:sp>
        <p:nvSpPr>
          <p:cNvPr id="2" name="Google Shape;118;p26">
            <a:extLst>
              <a:ext uri="{FF2B5EF4-FFF2-40B4-BE49-F238E27FC236}">
                <a16:creationId xmlns:a16="http://schemas.microsoft.com/office/drawing/2014/main" id="{8C1065F5-D5B8-DBB3-98B5-69EF6D92051C}"/>
              </a:ext>
            </a:extLst>
          </p:cNvPr>
          <p:cNvSpPr/>
          <p:nvPr/>
        </p:nvSpPr>
        <p:spPr>
          <a:xfrm>
            <a:off x="4229100" y="3971927"/>
            <a:ext cx="685800" cy="685800"/>
          </a:xfrm>
          <a:prstGeom prst="roundRect">
            <a:avLst>
              <a:gd name="adj" fmla="val 16667"/>
            </a:avLst>
          </a:prstGeom>
          <a:solidFill>
            <a:srgbClr val="3B5CF6"/>
          </a:solidFill>
          <a:ln>
            <a:noFill/>
          </a:ln>
        </p:spPr>
        <p:txBody>
          <a:bodyPr spcFirstLastPara="1" wrap="square" lIns="64800" tIns="34275" rIns="64800" bIns="34275" anchor="ctr" anchorCtr="0">
            <a:noAutofit/>
          </a:bodyPr>
          <a:lstStyle/>
          <a:p>
            <a:pPr marL="0" marR="0" lvl="0" indent="0" algn="ctr" rtl="0">
              <a:spcBef>
                <a:spcPts val="0"/>
              </a:spcBef>
              <a:spcAft>
                <a:spcPts val="0"/>
              </a:spcAft>
              <a:buNone/>
            </a:pPr>
            <a:r>
              <a:rPr lang="en" sz="1800" dirty="0">
                <a:solidFill>
                  <a:schemeClr val="lt1"/>
                </a:solidFill>
                <a:latin typeface="Poppins SemiBold"/>
                <a:ea typeface="Poppins SemiBold"/>
                <a:cs typeface="Poppins SemiBold"/>
                <a:sym typeface="Poppins SemiBold"/>
              </a:rPr>
              <a:t>0</a:t>
            </a:r>
            <a:r>
              <a:rPr lang="ru-RU" sz="1800" dirty="0">
                <a:solidFill>
                  <a:schemeClr val="lt1"/>
                </a:solidFill>
                <a:latin typeface="Poppins SemiBold"/>
                <a:ea typeface="Poppins SemiBold"/>
                <a:cs typeface="Poppins SemiBold"/>
                <a:sym typeface="Poppins SemiBold"/>
              </a:rPr>
              <a:t>5</a:t>
            </a:r>
            <a:endParaRPr sz="1800" dirty="0">
              <a:solidFill>
                <a:schemeClr val="lt1"/>
              </a:solidFill>
              <a:latin typeface="Poppins SemiBold"/>
              <a:ea typeface="Poppins SemiBold"/>
              <a:cs typeface="Poppins SemiBold"/>
              <a:sym typeface="Poppins SemiBold"/>
            </a:endParaRPr>
          </a:p>
        </p:txBody>
      </p:sp>
      <p:sp>
        <p:nvSpPr>
          <p:cNvPr id="3" name="Google Shape;119;p26">
            <a:extLst>
              <a:ext uri="{FF2B5EF4-FFF2-40B4-BE49-F238E27FC236}">
                <a16:creationId xmlns:a16="http://schemas.microsoft.com/office/drawing/2014/main" id="{79CD8296-442C-255E-DC95-77446654A4FD}"/>
              </a:ext>
            </a:extLst>
          </p:cNvPr>
          <p:cNvSpPr/>
          <p:nvPr/>
        </p:nvSpPr>
        <p:spPr>
          <a:xfrm>
            <a:off x="5019675" y="3971927"/>
            <a:ext cx="3688030" cy="685800"/>
          </a:xfrm>
          <a:prstGeom prst="roundRect">
            <a:avLst>
              <a:gd name="adj" fmla="val 16667"/>
            </a:avLst>
          </a:prstGeom>
          <a:solidFill>
            <a:srgbClr val="F2F2F2"/>
          </a:solidFill>
          <a:ln>
            <a:noFill/>
          </a:ln>
        </p:spPr>
        <p:txBody>
          <a:bodyPr spcFirstLastPara="1" wrap="square" lIns="64800" tIns="34275" rIns="64800" bIns="34275" anchor="ctr" anchorCtr="0">
            <a:noAutofit/>
          </a:bodyPr>
          <a:lstStyle/>
          <a:p>
            <a:pPr marL="0" marR="0" lvl="0" indent="0" algn="l" rtl="0">
              <a:spcBef>
                <a:spcPts val="0"/>
              </a:spcBef>
              <a:spcAft>
                <a:spcPts val="0"/>
              </a:spcAft>
              <a:buNone/>
            </a:pPr>
            <a:r>
              <a:rPr lang="ru-RU" dirty="0">
                <a:solidFill>
                  <a:schemeClr val="dk1"/>
                </a:solidFill>
                <a:latin typeface="Poppins Light"/>
                <a:ea typeface="Poppins Light"/>
                <a:cs typeface="Poppins Light"/>
                <a:sym typeface="Poppins Light"/>
              </a:rPr>
              <a:t>Составление портретов</a:t>
            </a:r>
            <a:endParaRPr sz="1400" dirty="0">
              <a:solidFill>
                <a:schemeClr val="dk1"/>
              </a:solidFill>
              <a:latin typeface="Poppins Light"/>
              <a:ea typeface="Poppins Light"/>
              <a:cs typeface="Poppins Light"/>
              <a:sym typeface="Poppins Light"/>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27"/>
          <p:cNvSpPr/>
          <p:nvPr/>
        </p:nvSpPr>
        <p:spPr>
          <a:xfrm>
            <a:off x="1902343" y="966814"/>
            <a:ext cx="5334000" cy="939800"/>
          </a:xfrm>
          <a:custGeom>
            <a:avLst/>
            <a:gdLst/>
            <a:ahLst/>
            <a:cxnLst/>
            <a:rect l="l" t="t" r="r" b="b"/>
            <a:pathLst>
              <a:path w="7112000" h="1253066" extrusionOk="0">
                <a:moveTo>
                  <a:pt x="6820958" y="1114"/>
                </a:moveTo>
                <a:lnTo>
                  <a:pt x="437279" y="1114"/>
                </a:lnTo>
                <a:lnTo>
                  <a:pt x="292706" y="1114"/>
                </a:lnTo>
                <a:cubicBezTo>
                  <a:pt x="243787" y="1114"/>
                  <a:pt x="197578" y="13381"/>
                  <a:pt x="157014" y="34943"/>
                </a:cubicBezTo>
                <a:lnTo>
                  <a:pt x="156938" y="34943"/>
                </a:lnTo>
                <a:cubicBezTo>
                  <a:pt x="154417" y="36260"/>
                  <a:pt x="151934" y="37652"/>
                  <a:pt x="149450" y="39082"/>
                </a:cubicBezTo>
                <a:cubicBezTo>
                  <a:pt x="148622" y="39534"/>
                  <a:pt x="147794" y="40023"/>
                  <a:pt x="147004" y="40512"/>
                </a:cubicBezTo>
                <a:cubicBezTo>
                  <a:pt x="139478" y="44877"/>
                  <a:pt x="132178" y="49581"/>
                  <a:pt x="125104" y="54586"/>
                </a:cubicBezTo>
                <a:cubicBezTo>
                  <a:pt x="124276" y="55150"/>
                  <a:pt x="123448" y="55752"/>
                  <a:pt x="122658" y="56317"/>
                </a:cubicBezTo>
                <a:cubicBezTo>
                  <a:pt x="120400" y="57935"/>
                  <a:pt x="118180" y="59553"/>
                  <a:pt x="115997" y="61246"/>
                </a:cubicBezTo>
                <a:cubicBezTo>
                  <a:pt x="115659" y="61509"/>
                  <a:pt x="115358" y="61735"/>
                  <a:pt x="115019" y="61999"/>
                </a:cubicBezTo>
                <a:cubicBezTo>
                  <a:pt x="110767" y="65272"/>
                  <a:pt x="106627" y="68697"/>
                  <a:pt x="102563" y="72196"/>
                </a:cubicBezTo>
                <a:cubicBezTo>
                  <a:pt x="101698" y="72949"/>
                  <a:pt x="100832" y="73664"/>
                  <a:pt x="100005" y="74416"/>
                </a:cubicBezTo>
                <a:cubicBezTo>
                  <a:pt x="98086" y="76147"/>
                  <a:pt x="96166" y="77878"/>
                  <a:pt x="94247" y="79609"/>
                </a:cubicBezTo>
                <a:cubicBezTo>
                  <a:pt x="93344" y="80437"/>
                  <a:pt x="92441" y="81303"/>
                  <a:pt x="91576" y="82168"/>
                </a:cubicBezTo>
                <a:cubicBezTo>
                  <a:pt x="88377" y="85216"/>
                  <a:pt x="85254" y="88339"/>
                  <a:pt x="82206" y="91538"/>
                </a:cubicBezTo>
                <a:cubicBezTo>
                  <a:pt x="81227" y="92554"/>
                  <a:pt x="80249" y="93570"/>
                  <a:pt x="79271" y="94624"/>
                </a:cubicBezTo>
                <a:cubicBezTo>
                  <a:pt x="77653" y="96354"/>
                  <a:pt x="76072" y="98123"/>
                  <a:pt x="74529" y="99892"/>
                </a:cubicBezTo>
                <a:cubicBezTo>
                  <a:pt x="73438" y="101133"/>
                  <a:pt x="72347" y="102413"/>
                  <a:pt x="71256" y="103655"/>
                </a:cubicBezTo>
                <a:cubicBezTo>
                  <a:pt x="69148" y="106101"/>
                  <a:pt x="67079" y="108584"/>
                  <a:pt x="65084" y="111105"/>
                </a:cubicBezTo>
                <a:cubicBezTo>
                  <a:pt x="63579" y="112987"/>
                  <a:pt x="62112" y="114831"/>
                  <a:pt x="60644" y="116750"/>
                </a:cubicBezTo>
                <a:cubicBezTo>
                  <a:pt x="59365" y="118405"/>
                  <a:pt x="58160" y="120099"/>
                  <a:pt x="56919" y="121792"/>
                </a:cubicBezTo>
                <a:cubicBezTo>
                  <a:pt x="55715" y="123448"/>
                  <a:pt x="54548" y="125066"/>
                  <a:pt x="53382" y="126759"/>
                </a:cubicBezTo>
                <a:cubicBezTo>
                  <a:pt x="52253" y="128377"/>
                  <a:pt x="51124" y="129995"/>
                  <a:pt x="49995" y="131651"/>
                </a:cubicBezTo>
                <a:cubicBezTo>
                  <a:pt x="48038" y="134586"/>
                  <a:pt x="46081" y="137597"/>
                  <a:pt x="44238" y="140607"/>
                </a:cubicBezTo>
                <a:cubicBezTo>
                  <a:pt x="43334" y="142074"/>
                  <a:pt x="42469" y="143580"/>
                  <a:pt x="41603" y="145047"/>
                </a:cubicBezTo>
                <a:cubicBezTo>
                  <a:pt x="40362" y="147154"/>
                  <a:pt x="39158" y="149262"/>
                  <a:pt x="37953" y="151369"/>
                </a:cubicBezTo>
                <a:cubicBezTo>
                  <a:pt x="37088" y="152912"/>
                  <a:pt x="36260" y="154417"/>
                  <a:pt x="35432" y="155960"/>
                </a:cubicBezTo>
                <a:cubicBezTo>
                  <a:pt x="33852" y="158895"/>
                  <a:pt x="32347" y="161830"/>
                  <a:pt x="30879" y="164840"/>
                </a:cubicBezTo>
                <a:cubicBezTo>
                  <a:pt x="30202" y="166270"/>
                  <a:pt x="29524" y="167663"/>
                  <a:pt x="28847" y="169093"/>
                </a:cubicBezTo>
                <a:cubicBezTo>
                  <a:pt x="27568" y="171839"/>
                  <a:pt x="26288" y="174586"/>
                  <a:pt x="25084" y="177371"/>
                </a:cubicBezTo>
                <a:cubicBezTo>
                  <a:pt x="24482" y="178801"/>
                  <a:pt x="23880" y="180193"/>
                  <a:pt x="23278" y="181623"/>
                </a:cubicBezTo>
                <a:cubicBezTo>
                  <a:pt x="22074" y="184558"/>
                  <a:pt x="20907" y="187493"/>
                  <a:pt x="19778" y="190466"/>
                </a:cubicBezTo>
                <a:cubicBezTo>
                  <a:pt x="19440" y="191369"/>
                  <a:pt x="19063" y="192310"/>
                  <a:pt x="18725" y="193213"/>
                </a:cubicBezTo>
                <a:cubicBezTo>
                  <a:pt x="17332" y="196976"/>
                  <a:pt x="16053" y="200777"/>
                  <a:pt x="14849" y="204615"/>
                </a:cubicBezTo>
                <a:cubicBezTo>
                  <a:pt x="14435" y="205894"/>
                  <a:pt x="14059" y="207174"/>
                  <a:pt x="13682" y="208453"/>
                </a:cubicBezTo>
                <a:cubicBezTo>
                  <a:pt x="12742" y="211539"/>
                  <a:pt x="11876" y="214624"/>
                  <a:pt x="11011" y="217748"/>
                </a:cubicBezTo>
                <a:cubicBezTo>
                  <a:pt x="10747" y="218801"/>
                  <a:pt x="10446" y="219817"/>
                  <a:pt x="10145" y="220871"/>
                </a:cubicBezTo>
                <a:cubicBezTo>
                  <a:pt x="9129" y="224897"/>
                  <a:pt x="8188" y="228924"/>
                  <a:pt x="7323" y="233025"/>
                </a:cubicBezTo>
                <a:cubicBezTo>
                  <a:pt x="7097" y="234079"/>
                  <a:pt x="6909" y="235170"/>
                  <a:pt x="6683" y="236224"/>
                </a:cubicBezTo>
                <a:cubicBezTo>
                  <a:pt x="6006" y="239610"/>
                  <a:pt x="5404" y="242959"/>
                  <a:pt x="4877" y="246309"/>
                </a:cubicBezTo>
                <a:cubicBezTo>
                  <a:pt x="4689" y="247437"/>
                  <a:pt x="4501" y="248566"/>
                  <a:pt x="4350" y="249695"/>
                </a:cubicBezTo>
                <a:cubicBezTo>
                  <a:pt x="3710" y="253910"/>
                  <a:pt x="3146" y="258162"/>
                  <a:pt x="2732" y="262452"/>
                </a:cubicBezTo>
                <a:cubicBezTo>
                  <a:pt x="2657" y="263167"/>
                  <a:pt x="2619" y="263882"/>
                  <a:pt x="2544" y="264634"/>
                </a:cubicBezTo>
                <a:cubicBezTo>
                  <a:pt x="2130" y="268359"/>
                  <a:pt x="1867" y="272085"/>
                  <a:pt x="1641" y="275810"/>
                </a:cubicBezTo>
                <a:cubicBezTo>
                  <a:pt x="1566" y="277014"/>
                  <a:pt x="1490" y="278181"/>
                  <a:pt x="1453" y="279385"/>
                </a:cubicBezTo>
                <a:cubicBezTo>
                  <a:pt x="1264" y="283825"/>
                  <a:pt x="1114" y="288228"/>
                  <a:pt x="1114" y="292706"/>
                </a:cubicBezTo>
                <a:lnTo>
                  <a:pt x="1114" y="742831"/>
                </a:lnTo>
                <a:cubicBezTo>
                  <a:pt x="1114" y="747309"/>
                  <a:pt x="1264" y="751712"/>
                  <a:pt x="1453" y="756152"/>
                </a:cubicBezTo>
                <a:cubicBezTo>
                  <a:pt x="1490" y="757356"/>
                  <a:pt x="1566" y="758560"/>
                  <a:pt x="1641" y="759727"/>
                </a:cubicBezTo>
                <a:cubicBezTo>
                  <a:pt x="1867" y="763452"/>
                  <a:pt x="2130" y="767178"/>
                  <a:pt x="2506" y="770903"/>
                </a:cubicBezTo>
                <a:cubicBezTo>
                  <a:pt x="2582" y="771618"/>
                  <a:pt x="2619" y="772370"/>
                  <a:pt x="2694" y="773085"/>
                </a:cubicBezTo>
                <a:cubicBezTo>
                  <a:pt x="3146" y="777375"/>
                  <a:pt x="3710" y="781627"/>
                  <a:pt x="4312" y="785842"/>
                </a:cubicBezTo>
                <a:cubicBezTo>
                  <a:pt x="4501" y="786971"/>
                  <a:pt x="4689" y="788100"/>
                  <a:pt x="4839" y="789229"/>
                </a:cubicBezTo>
                <a:cubicBezTo>
                  <a:pt x="5366" y="792578"/>
                  <a:pt x="5968" y="795927"/>
                  <a:pt x="6646" y="799276"/>
                </a:cubicBezTo>
                <a:cubicBezTo>
                  <a:pt x="6871" y="800329"/>
                  <a:pt x="7059" y="801420"/>
                  <a:pt x="7285" y="802474"/>
                </a:cubicBezTo>
                <a:cubicBezTo>
                  <a:pt x="8151" y="806538"/>
                  <a:pt x="9091" y="810602"/>
                  <a:pt x="10107" y="814629"/>
                </a:cubicBezTo>
                <a:cubicBezTo>
                  <a:pt x="10371" y="815682"/>
                  <a:pt x="10672" y="816736"/>
                  <a:pt x="10973" y="817752"/>
                </a:cubicBezTo>
                <a:cubicBezTo>
                  <a:pt x="11801" y="820875"/>
                  <a:pt x="12704" y="823961"/>
                  <a:pt x="13645" y="827046"/>
                </a:cubicBezTo>
                <a:cubicBezTo>
                  <a:pt x="14021" y="828326"/>
                  <a:pt x="14397" y="829605"/>
                  <a:pt x="14811" y="830884"/>
                </a:cubicBezTo>
                <a:cubicBezTo>
                  <a:pt x="16053" y="834723"/>
                  <a:pt x="17332" y="838523"/>
                  <a:pt x="18687" y="842286"/>
                </a:cubicBezTo>
                <a:cubicBezTo>
                  <a:pt x="19026" y="843227"/>
                  <a:pt x="19402" y="844130"/>
                  <a:pt x="19741" y="845033"/>
                </a:cubicBezTo>
                <a:cubicBezTo>
                  <a:pt x="20870" y="848006"/>
                  <a:pt x="22036" y="850979"/>
                  <a:pt x="23240" y="853876"/>
                </a:cubicBezTo>
                <a:cubicBezTo>
                  <a:pt x="23842" y="855306"/>
                  <a:pt x="24444" y="856736"/>
                  <a:pt x="25046" y="858128"/>
                </a:cubicBezTo>
                <a:cubicBezTo>
                  <a:pt x="26251" y="860913"/>
                  <a:pt x="27530" y="863698"/>
                  <a:pt x="28809" y="866407"/>
                </a:cubicBezTo>
                <a:cubicBezTo>
                  <a:pt x="29487" y="867837"/>
                  <a:pt x="30164" y="869229"/>
                  <a:pt x="30841" y="870659"/>
                </a:cubicBezTo>
                <a:cubicBezTo>
                  <a:pt x="32309" y="873632"/>
                  <a:pt x="33852" y="876604"/>
                  <a:pt x="35395" y="879540"/>
                </a:cubicBezTo>
                <a:cubicBezTo>
                  <a:pt x="36222" y="881082"/>
                  <a:pt x="37088" y="882625"/>
                  <a:pt x="37916" y="884130"/>
                </a:cubicBezTo>
                <a:cubicBezTo>
                  <a:pt x="39120" y="886238"/>
                  <a:pt x="40324" y="888345"/>
                  <a:pt x="41566" y="890452"/>
                </a:cubicBezTo>
                <a:cubicBezTo>
                  <a:pt x="42431" y="891920"/>
                  <a:pt x="43297" y="893425"/>
                  <a:pt x="44200" y="894892"/>
                </a:cubicBezTo>
                <a:cubicBezTo>
                  <a:pt x="46081" y="897903"/>
                  <a:pt x="48000" y="900913"/>
                  <a:pt x="49957" y="903848"/>
                </a:cubicBezTo>
                <a:cubicBezTo>
                  <a:pt x="51048" y="905504"/>
                  <a:pt x="52177" y="907122"/>
                  <a:pt x="53344" y="908740"/>
                </a:cubicBezTo>
                <a:cubicBezTo>
                  <a:pt x="54510" y="910396"/>
                  <a:pt x="55677" y="912052"/>
                  <a:pt x="56881" y="913707"/>
                </a:cubicBezTo>
                <a:cubicBezTo>
                  <a:pt x="58123" y="915401"/>
                  <a:pt x="59327" y="917094"/>
                  <a:pt x="60606" y="918750"/>
                </a:cubicBezTo>
                <a:cubicBezTo>
                  <a:pt x="62074" y="920669"/>
                  <a:pt x="63579" y="922550"/>
                  <a:pt x="65084" y="924432"/>
                </a:cubicBezTo>
                <a:cubicBezTo>
                  <a:pt x="67079" y="926953"/>
                  <a:pt x="69148" y="929399"/>
                  <a:pt x="71218" y="931845"/>
                </a:cubicBezTo>
                <a:cubicBezTo>
                  <a:pt x="72309" y="933124"/>
                  <a:pt x="73400" y="934366"/>
                  <a:pt x="74492" y="935645"/>
                </a:cubicBezTo>
                <a:cubicBezTo>
                  <a:pt x="76072" y="937414"/>
                  <a:pt x="77653" y="939182"/>
                  <a:pt x="79233" y="940913"/>
                </a:cubicBezTo>
                <a:cubicBezTo>
                  <a:pt x="80211" y="941967"/>
                  <a:pt x="81190" y="942983"/>
                  <a:pt x="82168" y="943999"/>
                </a:cubicBezTo>
                <a:cubicBezTo>
                  <a:pt x="85216" y="947198"/>
                  <a:pt x="88339" y="950321"/>
                  <a:pt x="91538" y="953369"/>
                </a:cubicBezTo>
                <a:cubicBezTo>
                  <a:pt x="92441" y="954234"/>
                  <a:pt x="93344" y="955100"/>
                  <a:pt x="94247" y="955928"/>
                </a:cubicBezTo>
                <a:cubicBezTo>
                  <a:pt x="96129" y="957696"/>
                  <a:pt x="98048" y="959427"/>
                  <a:pt x="99967" y="961121"/>
                </a:cubicBezTo>
                <a:cubicBezTo>
                  <a:pt x="100832" y="961873"/>
                  <a:pt x="101698" y="962626"/>
                  <a:pt x="102563" y="963378"/>
                </a:cubicBezTo>
                <a:cubicBezTo>
                  <a:pt x="106627" y="966878"/>
                  <a:pt x="110767" y="970265"/>
                  <a:pt x="114981" y="973576"/>
                </a:cubicBezTo>
                <a:cubicBezTo>
                  <a:pt x="115320" y="973839"/>
                  <a:pt x="115621" y="974103"/>
                  <a:pt x="115960" y="974329"/>
                </a:cubicBezTo>
                <a:cubicBezTo>
                  <a:pt x="118142" y="976022"/>
                  <a:pt x="120362" y="977640"/>
                  <a:pt x="122620" y="979258"/>
                </a:cubicBezTo>
                <a:cubicBezTo>
                  <a:pt x="123448" y="979860"/>
                  <a:pt x="124238" y="980425"/>
                  <a:pt x="125066" y="981027"/>
                </a:cubicBezTo>
                <a:cubicBezTo>
                  <a:pt x="132140" y="986031"/>
                  <a:pt x="139440" y="990735"/>
                  <a:pt x="146966" y="995100"/>
                </a:cubicBezTo>
                <a:cubicBezTo>
                  <a:pt x="147794" y="995589"/>
                  <a:pt x="148622" y="996041"/>
                  <a:pt x="149412" y="996530"/>
                </a:cubicBezTo>
                <a:cubicBezTo>
                  <a:pt x="151896" y="997922"/>
                  <a:pt x="154379" y="999315"/>
                  <a:pt x="156901" y="1000669"/>
                </a:cubicBezTo>
                <a:cubicBezTo>
                  <a:pt x="197503" y="1022231"/>
                  <a:pt x="243712" y="1034498"/>
                  <a:pt x="292668" y="1034498"/>
                </a:cubicBezTo>
                <a:lnTo>
                  <a:pt x="437241" y="1034498"/>
                </a:lnTo>
                <a:lnTo>
                  <a:pt x="3452165" y="1034498"/>
                </a:lnTo>
                <a:cubicBezTo>
                  <a:pt x="3440538" y="1130190"/>
                  <a:pt x="3400763" y="1189608"/>
                  <a:pt x="3380067" y="1230511"/>
                </a:cubicBezTo>
                <a:cubicBezTo>
                  <a:pt x="3373369" y="1243794"/>
                  <a:pt x="3386614" y="1258206"/>
                  <a:pt x="3400913" y="1253314"/>
                </a:cubicBezTo>
                <a:cubicBezTo>
                  <a:pt x="3558770" y="1199730"/>
                  <a:pt x="3664208" y="1113408"/>
                  <a:pt x="3735253" y="1035928"/>
                </a:cubicBezTo>
                <a:lnTo>
                  <a:pt x="6820882" y="1034461"/>
                </a:lnTo>
                <a:cubicBezTo>
                  <a:pt x="6981260" y="1034461"/>
                  <a:pt x="7112474" y="903246"/>
                  <a:pt x="7112474" y="742869"/>
                </a:cubicBezTo>
                <a:lnTo>
                  <a:pt x="7112474" y="292706"/>
                </a:lnTo>
                <a:cubicBezTo>
                  <a:pt x="7112550" y="132328"/>
                  <a:pt x="6981335" y="1114"/>
                  <a:pt x="6820958" y="1114"/>
                </a:cubicBezTo>
                <a:close/>
              </a:path>
            </a:pathLst>
          </a:custGeom>
          <a:solidFill>
            <a:srgbClr val="3C5CF6"/>
          </a:solidFill>
          <a:ln>
            <a:noFill/>
          </a:ln>
        </p:spPr>
        <p:txBody>
          <a:bodyPr spcFirstLastPara="1" wrap="square" lIns="189000" tIns="34275" rIns="189000" bIns="243000" anchor="ctr" anchorCtr="0">
            <a:noAutofit/>
          </a:bodyPr>
          <a:lstStyle/>
          <a:p>
            <a:pPr marL="0" marR="0" lvl="0" indent="0" algn="ctr" rtl="0">
              <a:spcBef>
                <a:spcPts val="0"/>
              </a:spcBef>
              <a:spcAft>
                <a:spcPts val="0"/>
              </a:spcAft>
              <a:buNone/>
            </a:pPr>
            <a:r>
              <a:rPr lang="ru-RU" sz="2100" dirty="0">
                <a:solidFill>
                  <a:schemeClr val="lt1"/>
                </a:solidFill>
                <a:latin typeface="Poppins Light"/>
                <a:ea typeface="Poppins Light"/>
                <a:cs typeface="Poppins Light"/>
                <a:sym typeface="Poppins Light"/>
              </a:rPr>
              <a:t>Атос</a:t>
            </a:r>
            <a:r>
              <a:rPr lang="en-US" sz="2100" dirty="0">
                <a:solidFill>
                  <a:schemeClr val="lt1"/>
                </a:solidFill>
                <a:latin typeface="Poppins Light"/>
                <a:ea typeface="Poppins Light"/>
                <a:cs typeface="Poppins Light"/>
                <a:sym typeface="Poppins Light"/>
              </a:rPr>
              <a:t>, </a:t>
            </a:r>
            <a:r>
              <a:rPr lang="ru-RU" sz="2100" dirty="0" err="1">
                <a:solidFill>
                  <a:schemeClr val="lt1"/>
                </a:solidFill>
                <a:latin typeface="Poppins Light"/>
                <a:ea typeface="Poppins Light"/>
                <a:cs typeface="Poppins Light"/>
                <a:sym typeface="Poppins Light"/>
              </a:rPr>
              <a:t>Партос</a:t>
            </a:r>
            <a:r>
              <a:rPr lang="ru-RU" sz="2100" dirty="0">
                <a:solidFill>
                  <a:schemeClr val="lt1"/>
                </a:solidFill>
                <a:latin typeface="Poppins Light"/>
                <a:ea typeface="Poppins Light"/>
                <a:cs typeface="Poppins Light"/>
                <a:sym typeface="Poppins Light"/>
              </a:rPr>
              <a:t> и Арамис</a:t>
            </a:r>
            <a:r>
              <a:rPr lang="en-US" sz="2100" dirty="0">
                <a:solidFill>
                  <a:schemeClr val="lt1"/>
                </a:solidFill>
                <a:latin typeface="Poppins Light"/>
                <a:ea typeface="Poppins Light"/>
                <a:cs typeface="Poppins Light"/>
                <a:sym typeface="Poppins Light"/>
              </a:rPr>
              <a:t>…</a:t>
            </a:r>
            <a:endParaRPr sz="2100" dirty="0">
              <a:solidFill>
                <a:schemeClr val="lt1"/>
              </a:solidFill>
              <a:latin typeface="Poppins Light"/>
              <a:ea typeface="Poppins Light"/>
              <a:cs typeface="Poppins Light"/>
              <a:sym typeface="Poppins Light"/>
            </a:endParaRPr>
          </a:p>
        </p:txBody>
      </p:sp>
      <p:sp>
        <p:nvSpPr>
          <p:cNvPr id="127" name="Google Shape;127;p27"/>
          <p:cNvSpPr/>
          <p:nvPr/>
        </p:nvSpPr>
        <p:spPr>
          <a:xfrm>
            <a:off x="3850077" y="3550845"/>
            <a:ext cx="2264700" cy="623248"/>
          </a:xfrm>
          <a:prstGeom prst="rect">
            <a:avLst/>
          </a:prstGeom>
          <a:no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800" dirty="0">
                <a:solidFill>
                  <a:schemeClr val="dk1"/>
                </a:solidFill>
                <a:latin typeface="Poppins SemiBold"/>
                <a:ea typeface="Poppins SemiBold"/>
                <a:cs typeface="Poppins SemiBold"/>
                <a:sym typeface="Poppins SemiBold"/>
              </a:rPr>
              <a:t>Apache Spark</a:t>
            </a:r>
            <a:endParaRPr sz="1800" dirty="0">
              <a:solidFill>
                <a:schemeClr val="dk1"/>
              </a:solidFill>
              <a:latin typeface="Poppins SemiBold"/>
              <a:ea typeface="Poppins SemiBold"/>
              <a:cs typeface="Poppins SemiBold"/>
              <a:sym typeface="Poppins SemiBold"/>
            </a:endParaRPr>
          </a:p>
        </p:txBody>
      </p:sp>
      <p:grpSp>
        <p:nvGrpSpPr>
          <p:cNvPr id="128" name="Google Shape;128;p27"/>
          <p:cNvGrpSpPr/>
          <p:nvPr/>
        </p:nvGrpSpPr>
        <p:grpSpPr>
          <a:xfrm>
            <a:off x="4378568" y="2583407"/>
            <a:ext cx="383725" cy="393624"/>
            <a:chOff x="2772242" y="1560385"/>
            <a:chExt cx="376198" cy="385905"/>
          </a:xfrm>
        </p:grpSpPr>
        <p:sp>
          <p:nvSpPr>
            <p:cNvPr id="129" name="Google Shape;129;p27"/>
            <p:cNvSpPr/>
            <p:nvPr/>
          </p:nvSpPr>
          <p:spPr>
            <a:xfrm>
              <a:off x="2976990" y="1560385"/>
              <a:ext cx="171450" cy="171450"/>
            </a:xfrm>
            <a:custGeom>
              <a:avLst/>
              <a:gdLst/>
              <a:ahLst/>
              <a:cxnLst/>
              <a:rect l="l" t="t" r="r" b="b"/>
              <a:pathLst>
                <a:path w="171450" h="171450" extrusionOk="0">
                  <a:moveTo>
                    <a:pt x="171489" y="136684"/>
                  </a:moveTo>
                  <a:cubicBezTo>
                    <a:pt x="165203" y="99250"/>
                    <a:pt x="145867" y="66961"/>
                    <a:pt x="118626" y="43910"/>
                  </a:cubicBezTo>
                  <a:cubicBezTo>
                    <a:pt x="91384" y="20860"/>
                    <a:pt x="56237" y="7144"/>
                    <a:pt x="18328" y="7144"/>
                  </a:cubicBezTo>
                  <a:lnTo>
                    <a:pt x="18328" y="7144"/>
                  </a:lnTo>
                  <a:cubicBezTo>
                    <a:pt x="12136" y="7144"/>
                    <a:pt x="7183" y="12097"/>
                    <a:pt x="7183" y="18288"/>
                  </a:cubicBezTo>
                  <a:lnTo>
                    <a:pt x="7183" y="161735"/>
                  </a:lnTo>
                  <a:cubicBezTo>
                    <a:pt x="7088" y="162592"/>
                    <a:pt x="7183" y="163449"/>
                    <a:pt x="7279" y="164306"/>
                  </a:cubicBezTo>
                  <a:cubicBezTo>
                    <a:pt x="8326" y="170402"/>
                    <a:pt x="14041" y="174498"/>
                    <a:pt x="20137" y="173450"/>
                  </a:cubicBezTo>
                  <a:lnTo>
                    <a:pt x="162250" y="149447"/>
                  </a:lnTo>
                  <a:cubicBezTo>
                    <a:pt x="168346" y="148495"/>
                    <a:pt x="172537" y="142780"/>
                    <a:pt x="171489" y="136684"/>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Poppins Light"/>
                <a:ea typeface="Poppins Light"/>
                <a:cs typeface="Poppins Light"/>
                <a:sym typeface="Poppins Light"/>
              </a:endParaRPr>
            </a:p>
          </p:txBody>
        </p:sp>
        <p:sp>
          <p:nvSpPr>
            <p:cNvPr id="130" name="Google Shape;130;p27"/>
            <p:cNvSpPr/>
            <p:nvPr/>
          </p:nvSpPr>
          <p:spPr>
            <a:xfrm>
              <a:off x="2830203" y="1774840"/>
              <a:ext cx="238125" cy="171450"/>
            </a:xfrm>
            <a:custGeom>
              <a:avLst/>
              <a:gdLst/>
              <a:ahLst/>
              <a:cxnLst/>
              <a:rect l="l" t="t" r="r" b="b"/>
              <a:pathLst>
                <a:path w="238125" h="171450" extrusionOk="0">
                  <a:moveTo>
                    <a:pt x="12143" y="110347"/>
                  </a:moveTo>
                  <a:cubicBezTo>
                    <a:pt x="4999" y="117491"/>
                    <a:pt x="5571" y="129302"/>
                    <a:pt x="13477" y="135684"/>
                  </a:cubicBezTo>
                  <a:cubicBezTo>
                    <a:pt x="43004" y="159306"/>
                    <a:pt x="80533" y="173593"/>
                    <a:pt x="121300" y="173593"/>
                  </a:cubicBezTo>
                  <a:lnTo>
                    <a:pt x="121300" y="173498"/>
                  </a:lnTo>
                  <a:lnTo>
                    <a:pt x="121395" y="173498"/>
                  </a:lnTo>
                  <a:cubicBezTo>
                    <a:pt x="160638" y="173498"/>
                    <a:pt x="199786" y="160163"/>
                    <a:pt x="231694" y="133588"/>
                  </a:cubicBezTo>
                  <a:cubicBezTo>
                    <a:pt x="238076" y="128254"/>
                    <a:pt x="238552" y="118539"/>
                    <a:pt x="232647" y="112633"/>
                  </a:cubicBezTo>
                  <a:lnTo>
                    <a:pt x="131301" y="11287"/>
                  </a:lnTo>
                  <a:cubicBezTo>
                    <a:pt x="125776" y="5763"/>
                    <a:pt x="116728" y="5763"/>
                    <a:pt x="111203" y="11287"/>
                  </a:cubicBezTo>
                  <a:lnTo>
                    <a:pt x="12143" y="110347"/>
                  </a:ln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Poppins Light"/>
                <a:ea typeface="Poppins Light"/>
                <a:cs typeface="Poppins Light"/>
                <a:sym typeface="Poppins Light"/>
              </a:endParaRPr>
            </a:p>
          </p:txBody>
        </p:sp>
        <p:sp>
          <p:nvSpPr>
            <p:cNvPr id="131" name="Google Shape;131;p27"/>
            <p:cNvSpPr/>
            <p:nvPr/>
          </p:nvSpPr>
          <p:spPr>
            <a:xfrm>
              <a:off x="2986086" y="1739645"/>
              <a:ext cx="142875" cy="133350"/>
            </a:xfrm>
            <a:custGeom>
              <a:avLst/>
              <a:gdLst/>
              <a:ahLst/>
              <a:cxnLst/>
              <a:rect l="l" t="t" r="r" b="b"/>
              <a:pathLst>
                <a:path w="142875" h="133350" extrusionOk="0">
                  <a:moveTo>
                    <a:pt x="137058" y="18479"/>
                  </a:moveTo>
                  <a:cubicBezTo>
                    <a:pt x="136391" y="11906"/>
                    <a:pt x="130866" y="7144"/>
                    <a:pt x="124485" y="7144"/>
                  </a:cubicBezTo>
                  <a:cubicBezTo>
                    <a:pt x="123723" y="7144"/>
                    <a:pt x="122961" y="7239"/>
                    <a:pt x="122199" y="7334"/>
                  </a:cubicBezTo>
                  <a:lnTo>
                    <a:pt x="18757" y="26479"/>
                  </a:lnTo>
                  <a:cubicBezTo>
                    <a:pt x="7518" y="28575"/>
                    <a:pt x="3231" y="42386"/>
                    <a:pt x="11328" y="50483"/>
                  </a:cubicBezTo>
                  <a:lnTo>
                    <a:pt x="90195" y="129350"/>
                  </a:lnTo>
                  <a:cubicBezTo>
                    <a:pt x="96672" y="135827"/>
                    <a:pt x="107530" y="134493"/>
                    <a:pt x="112388" y="126683"/>
                  </a:cubicBezTo>
                  <a:cubicBezTo>
                    <a:pt x="121627" y="111728"/>
                    <a:pt x="128580" y="95250"/>
                    <a:pt x="132962" y="77819"/>
                  </a:cubicBezTo>
                  <a:cubicBezTo>
                    <a:pt x="133057" y="77533"/>
                    <a:pt x="133057" y="77248"/>
                    <a:pt x="133152" y="76962"/>
                  </a:cubicBezTo>
                  <a:cubicBezTo>
                    <a:pt x="134010" y="73533"/>
                    <a:pt x="134676" y="70104"/>
                    <a:pt x="135343" y="66580"/>
                  </a:cubicBezTo>
                  <a:cubicBezTo>
                    <a:pt x="138105" y="50959"/>
                    <a:pt x="138772" y="34862"/>
                    <a:pt x="137058" y="18479"/>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Poppins Light"/>
                <a:ea typeface="Poppins Light"/>
                <a:cs typeface="Poppins Light"/>
                <a:sym typeface="Poppins Light"/>
              </a:endParaRPr>
            </a:p>
          </p:txBody>
        </p:sp>
        <p:sp>
          <p:nvSpPr>
            <p:cNvPr id="132" name="Google Shape;132;p27"/>
            <p:cNvSpPr/>
            <p:nvPr/>
          </p:nvSpPr>
          <p:spPr>
            <a:xfrm>
              <a:off x="2772242" y="1597152"/>
              <a:ext cx="180975" cy="276225"/>
            </a:xfrm>
            <a:custGeom>
              <a:avLst/>
              <a:gdLst/>
              <a:ahLst/>
              <a:cxnLst/>
              <a:rect l="l" t="t" r="r" b="b"/>
              <a:pathLst>
                <a:path w="180975" h="276225" extrusionOk="0">
                  <a:moveTo>
                    <a:pt x="163449" y="162973"/>
                  </a:moveTo>
                  <a:lnTo>
                    <a:pt x="175070" y="151352"/>
                  </a:lnTo>
                  <a:cubicBezTo>
                    <a:pt x="177737" y="148685"/>
                    <a:pt x="179261" y="145066"/>
                    <a:pt x="179261" y="141351"/>
                  </a:cubicBezTo>
                  <a:lnTo>
                    <a:pt x="179261" y="19812"/>
                  </a:lnTo>
                  <a:cubicBezTo>
                    <a:pt x="179261" y="12763"/>
                    <a:pt x="173546" y="7144"/>
                    <a:pt x="166688" y="7144"/>
                  </a:cubicBezTo>
                  <a:cubicBezTo>
                    <a:pt x="166402" y="7144"/>
                    <a:pt x="166021" y="7144"/>
                    <a:pt x="165735" y="7144"/>
                  </a:cubicBezTo>
                  <a:cubicBezTo>
                    <a:pt x="76962" y="14097"/>
                    <a:pt x="7144" y="88297"/>
                    <a:pt x="7144" y="178784"/>
                  </a:cubicBezTo>
                  <a:cubicBezTo>
                    <a:pt x="7144" y="211931"/>
                    <a:pt x="16478" y="242888"/>
                    <a:pt x="32671" y="269081"/>
                  </a:cubicBezTo>
                  <a:cubicBezTo>
                    <a:pt x="37433" y="276892"/>
                    <a:pt x="48292" y="278035"/>
                    <a:pt x="54769" y="271558"/>
                  </a:cubicBezTo>
                  <a:lnTo>
                    <a:pt x="163449" y="162973"/>
                  </a:ln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Poppins Light"/>
                <a:ea typeface="Poppins Light"/>
                <a:cs typeface="Poppins Light"/>
                <a:sym typeface="Poppins Light"/>
              </a:endParaRPr>
            </a:p>
          </p:txBody>
        </p:sp>
      </p:grpSp>
      <p:sp>
        <p:nvSpPr>
          <p:cNvPr id="134" name="Google Shape;134;p27"/>
          <p:cNvSpPr/>
          <p:nvPr/>
        </p:nvSpPr>
        <p:spPr>
          <a:xfrm>
            <a:off x="681574" y="3553438"/>
            <a:ext cx="2264700" cy="623248"/>
          </a:xfrm>
          <a:prstGeom prst="rect">
            <a:avLst/>
          </a:prstGeom>
          <a:no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en-US" sz="1800" dirty="0">
                <a:solidFill>
                  <a:schemeClr val="dk1"/>
                </a:solidFill>
                <a:latin typeface="Poppins SemiBold"/>
                <a:ea typeface="Poppins SemiBold"/>
                <a:cs typeface="Poppins SemiBold"/>
                <a:sym typeface="Poppins SemiBold"/>
              </a:rPr>
              <a:t>A</a:t>
            </a:r>
            <a:r>
              <a:rPr lang="en" sz="1800" dirty="0">
                <a:solidFill>
                  <a:schemeClr val="dk1"/>
                </a:solidFill>
                <a:latin typeface="Poppins SemiBold"/>
                <a:ea typeface="Poppins SemiBold"/>
                <a:cs typeface="Poppins SemiBold"/>
                <a:sym typeface="Poppins SemiBold"/>
              </a:rPr>
              <a:t>pache Hadoop </a:t>
            </a:r>
            <a:endParaRPr sz="1800" dirty="0">
              <a:solidFill>
                <a:schemeClr val="dk1"/>
              </a:solidFill>
              <a:latin typeface="Poppins SemiBold"/>
              <a:ea typeface="Poppins SemiBold"/>
              <a:cs typeface="Poppins SemiBold"/>
              <a:sym typeface="Poppins SemiBold"/>
            </a:endParaRPr>
          </a:p>
        </p:txBody>
      </p:sp>
      <p:grpSp>
        <p:nvGrpSpPr>
          <p:cNvPr id="135" name="Google Shape;135;p27"/>
          <p:cNvGrpSpPr/>
          <p:nvPr/>
        </p:nvGrpSpPr>
        <p:grpSpPr>
          <a:xfrm>
            <a:off x="2061266" y="2579399"/>
            <a:ext cx="301182" cy="401640"/>
            <a:chOff x="3471472" y="902398"/>
            <a:chExt cx="295275" cy="393763"/>
          </a:xfrm>
        </p:grpSpPr>
        <p:sp>
          <p:nvSpPr>
            <p:cNvPr id="136" name="Google Shape;136;p27"/>
            <p:cNvSpPr/>
            <p:nvPr/>
          </p:nvSpPr>
          <p:spPr>
            <a:xfrm>
              <a:off x="3549482" y="902398"/>
              <a:ext cx="142875" cy="76200"/>
            </a:xfrm>
            <a:custGeom>
              <a:avLst/>
              <a:gdLst/>
              <a:ahLst/>
              <a:cxnLst/>
              <a:rect l="l" t="t" r="r" b="b"/>
              <a:pathLst>
                <a:path w="142875" h="76200" extrusionOk="0">
                  <a:moveTo>
                    <a:pt x="107442" y="7144"/>
                  </a:moveTo>
                  <a:lnTo>
                    <a:pt x="40577" y="7144"/>
                  </a:lnTo>
                  <a:cubicBezTo>
                    <a:pt x="22098" y="7144"/>
                    <a:pt x="7144" y="22098"/>
                    <a:pt x="7144" y="40577"/>
                  </a:cubicBezTo>
                  <a:cubicBezTo>
                    <a:pt x="7144" y="59055"/>
                    <a:pt x="22098" y="74009"/>
                    <a:pt x="40577" y="74009"/>
                  </a:cubicBezTo>
                  <a:lnTo>
                    <a:pt x="107442" y="74009"/>
                  </a:lnTo>
                  <a:cubicBezTo>
                    <a:pt x="125921" y="74009"/>
                    <a:pt x="140875" y="59055"/>
                    <a:pt x="140875" y="40577"/>
                  </a:cubicBezTo>
                  <a:cubicBezTo>
                    <a:pt x="140875" y="22098"/>
                    <a:pt x="125825" y="7144"/>
                    <a:pt x="107442" y="7144"/>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Poppins Light"/>
                <a:ea typeface="Poppins Light"/>
                <a:cs typeface="Poppins Light"/>
                <a:sym typeface="Poppins Light"/>
              </a:endParaRPr>
            </a:p>
          </p:txBody>
        </p:sp>
        <p:sp>
          <p:nvSpPr>
            <p:cNvPr id="137" name="Google Shape;137;p27"/>
            <p:cNvSpPr/>
            <p:nvPr/>
          </p:nvSpPr>
          <p:spPr>
            <a:xfrm>
              <a:off x="3471472" y="924686"/>
              <a:ext cx="295275" cy="371475"/>
            </a:xfrm>
            <a:custGeom>
              <a:avLst/>
              <a:gdLst/>
              <a:ahLst/>
              <a:cxnLst/>
              <a:rect l="l" t="t" r="r" b="b"/>
              <a:pathLst>
                <a:path w="295275" h="371475" extrusionOk="0">
                  <a:moveTo>
                    <a:pt x="263462" y="7144"/>
                  </a:moveTo>
                  <a:lnTo>
                    <a:pt x="240030" y="7144"/>
                  </a:lnTo>
                  <a:cubicBezTo>
                    <a:pt x="240792" y="10763"/>
                    <a:pt x="241173" y="14478"/>
                    <a:pt x="241173" y="18288"/>
                  </a:cubicBezTo>
                  <a:cubicBezTo>
                    <a:pt x="241173" y="49054"/>
                    <a:pt x="216218" y="74009"/>
                    <a:pt x="185452" y="74009"/>
                  </a:cubicBezTo>
                  <a:lnTo>
                    <a:pt x="118586" y="74009"/>
                  </a:lnTo>
                  <a:cubicBezTo>
                    <a:pt x="87821" y="74009"/>
                    <a:pt x="62865" y="49054"/>
                    <a:pt x="62865" y="18288"/>
                  </a:cubicBezTo>
                  <a:cubicBezTo>
                    <a:pt x="62865" y="14478"/>
                    <a:pt x="63246" y="10763"/>
                    <a:pt x="64008" y="7144"/>
                  </a:cubicBezTo>
                  <a:lnTo>
                    <a:pt x="40577" y="7144"/>
                  </a:lnTo>
                  <a:cubicBezTo>
                    <a:pt x="22098" y="7144"/>
                    <a:pt x="7144" y="22098"/>
                    <a:pt x="7144" y="40577"/>
                  </a:cubicBezTo>
                  <a:lnTo>
                    <a:pt x="7144" y="331851"/>
                  </a:lnTo>
                  <a:cubicBezTo>
                    <a:pt x="7144" y="350330"/>
                    <a:pt x="22098" y="365284"/>
                    <a:pt x="40577" y="365284"/>
                  </a:cubicBezTo>
                  <a:lnTo>
                    <a:pt x="263462" y="365284"/>
                  </a:lnTo>
                  <a:cubicBezTo>
                    <a:pt x="281940" y="365284"/>
                    <a:pt x="296894" y="350330"/>
                    <a:pt x="296894" y="331851"/>
                  </a:cubicBezTo>
                  <a:lnTo>
                    <a:pt x="296894" y="40577"/>
                  </a:lnTo>
                  <a:cubicBezTo>
                    <a:pt x="296894" y="22098"/>
                    <a:pt x="281845" y="7144"/>
                    <a:pt x="263462" y="7144"/>
                  </a:cubicBezTo>
                  <a:close/>
                  <a:moveTo>
                    <a:pt x="115253" y="295085"/>
                  </a:moveTo>
                  <a:lnTo>
                    <a:pt x="81820" y="328517"/>
                  </a:lnTo>
                  <a:cubicBezTo>
                    <a:pt x="77438" y="332899"/>
                    <a:pt x="70390" y="332899"/>
                    <a:pt x="66104" y="328517"/>
                  </a:cubicBezTo>
                  <a:lnTo>
                    <a:pt x="54959" y="317373"/>
                  </a:lnTo>
                  <a:cubicBezTo>
                    <a:pt x="50578" y="312992"/>
                    <a:pt x="50578" y="305943"/>
                    <a:pt x="54959" y="301657"/>
                  </a:cubicBezTo>
                  <a:cubicBezTo>
                    <a:pt x="59341" y="297275"/>
                    <a:pt x="66389" y="297275"/>
                    <a:pt x="70676" y="301657"/>
                  </a:cubicBezTo>
                  <a:lnTo>
                    <a:pt x="73914" y="304895"/>
                  </a:lnTo>
                  <a:lnTo>
                    <a:pt x="99441" y="279368"/>
                  </a:lnTo>
                  <a:cubicBezTo>
                    <a:pt x="103822" y="274987"/>
                    <a:pt x="110871" y="274987"/>
                    <a:pt x="115157" y="279368"/>
                  </a:cubicBezTo>
                  <a:cubicBezTo>
                    <a:pt x="119634" y="283750"/>
                    <a:pt x="119634" y="290798"/>
                    <a:pt x="115253" y="295085"/>
                  </a:cubicBezTo>
                  <a:close/>
                  <a:moveTo>
                    <a:pt x="115253" y="205264"/>
                  </a:moveTo>
                  <a:lnTo>
                    <a:pt x="81820" y="238697"/>
                  </a:lnTo>
                  <a:cubicBezTo>
                    <a:pt x="77438" y="243078"/>
                    <a:pt x="70390" y="243078"/>
                    <a:pt x="66104" y="238697"/>
                  </a:cubicBezTo>
                  <a:lnTo>
                    <a:pt x="54959" y="227552"/>
                  </a:lnTo>
                  <a:cubicBezTo>
                    <a:pt x="50578" y="223171"/>
                    <a:pt x="50578" y="216122"/>
                    <a:pt x="54959" y="211836"/>
                  </a:cubicBezTo>
                  <a:cubicBezTo>
                    <a:pt x="59341" y="207455"/>
                    <a:pt x="66389" y="207455"/>
                    <a:pt x="70676" y="211836"/>
                  </a:cubicBezTo>
                  <a:lnTo>
                    <a:pt x="73914" y="215075"/>
                  </a:lnTo>
                  <a:lnTo>
                    <a:pt x="99441" y="189548"/>
                  </a:lnTo>
                  <a:cubicBezTo>
                    <a:pt x="103822" y="185166"/>
                    <a:pt x="110871" y="185166"/>
                    <a:pt x="115157" y="189548"/>
                  </a:cubicBezTo>
                  <a:cubicBezTo>
                    <a:pt x="119634" y="193834"/>
                    <a:pt x="119634" y="200882"/>
                    <a:pt x="115253" y="205264"/>
                  </a:cubicBezTo>
                  <a:close/>
                  <a:moveTo>
                    <a:pt x="115253" y="115348"/>
                  </a:moveTo>
                  <a:lnTo>
                    <a:pt x="81820" y="148781"/>
                  </a:lnTo>
                  <a:cubicBezTo>
                    <a:pt x="79629" y="150971"/>
                    <a:pt x="76771" y="152019"/>
                    <a:pt x="73914" y="152019"/>
                  </a:cubicBezTo>
                  <a:cubicBezTo>
                    <a:pt x="71056" y="152019"/>
                    <a:pt x="68199" y="150971"/>
                    <a:pt x="66008" y="148781"/>
                  </a:cubicBezTo>
                  <a:lnTo>
                    <a:pt x="54864" y="137636"/>
                  </a:lnTo>
                  <a:cubicBezTo>
                    <a:pt x="50483" y="133255"/>
                    <a:pt x="50483" y="126206"/>
                    <a:pt x="54864" y="121920"/>
                  </a:cubicBezTo>
                  <a:cubicBezTo>
                    <a:pt x="59246" y="117539"/>
                    <a:pt x="66294" y="117539"/>
                    <a:pt x="70580" y="121920"/>
                  </a:cubicBezTo>
                  <a:lnTo>
                    <a:pt x="73819" y="125159"/>
                  </a:lnTo>
                  <a:lnTo>
                    <a:pt x="99346" y="99632"/>
                  </a:lnTo>
                  <a:cubicBezTo>
                    <a:pt x="103727" y="95250"/>
                    <a:pt x="110776" y="95250"/>
                    <a:pt x="115062" y="99632"/>
                  </a:cubicBezTo>
                  <a:cubicBezTo>
                    <a:pt x="119634" y="103918"/>
                    <a:pt x="119634" y="110966"/>
                    <a:pt x="115253" y="115348"/>
                  </a:cubicBezTo>
                  <a:close/>
                  <a:moveTo>
                    <a:pt x="241173" y="320707"/>
                  </a:moveTo>
                  <a:lnTo>
                    <a:pt x="152019" y="320707"/>
                  </a:lnTo>
                  <a:cubicBezTo>
                    <a:pt x="145828" y="320707"/>
                    <a:pt x="140875" y="315754"/>
                    <a:pt x="140875" y="309563"/>
                  </a:cubicBezTo>
                  <a:cubicBezTo>
                    <a:pt x="140875" y="303371"/>
                    <a:pt x="145828" y="298418"/>
                    <a:pt x="152019" y="298418"/>
                  </a:cubicBezTo>
                  <a:lnTo>
                    <a:pt x="241173" y="298418"/>
                  </a:lnTo>
                  <a:cubicBezTo>
                    <a:pt x="247364" y="298418"/>
                    <a:pt x="252317" y="303371"/>
                    <a:pt x="252317" y="309563"/>
                  </a:cubicBezTo>
                  <a:cubicBezTo>
                    <a:pt x="252317" y="315754"/>
                    <a:pt x="247269" y="320707"/>
                    <a:pt x="241173" y="320707"/>
                  </a:cubicBezTo>
                  <a:close/>
                  <a:moveTo>
                    <a:pt x="241173" y="230791"/>
                  </a:moveTo>
                  <a:lnTo>
                    <a:pt x="152019" y="230791"/>
                  </a:lnTo>
                  <a:cubicBezTo>
                    <a:pt x="145828" y="230791"/>
                    <a:pt x="140875" y="225838"/>
                    <a:pt x="140875" y="219647"/>
                  </a:cubicBezTo>
                  <a:cubicBezTo>
                    <a:pt x="140875" y="213455"/>
                    <a:pt x="145828" y="208502"/>
                    <a:pt x="152019" y="208502"/>
                  </a:cubicBezTo>
                  <a:lnTo>
                    <a:pt x="241173" y="208502"/>
                  </a:lnTo>
                  <a:cubicBezTo>
                    <a:pt x="247364" y="208502"/>
                    <a:pt x="252317" y="213455"/>
                    <a:pt x="252317" y="219647"/>
                  </a:cubicBezTo>
                  <a:cubicBezTo>
                    <a:pt x="252317" y="225838"/>
                    <a:pt x="247269" y="230791"/>
                    <a:pt x="241173" y="230791"/>
                  </a:cubicBezTo>
                  <a:close/>
                  <a:moveTo>
                    <a:pt x="241173" y="140875"/>
                  </a:moveTo>
                  <a:lnTo>
                    <a:pt x="152019" y="140875"/>
                  </a:lnTo>
                  <a:cubicBezTo>
                    <a:pt x="145828" y="140875"/>
                    <a:pt x="140875" y="135922"/>
                    <a:pt x="140875" y="129731"/>
                  </a:cubicBezTo>
                  <a:cubicBezTo>
                    <a:pt x="140875" y="123539"/>
                    <a:pt x="145828" y="118586"/>
                    <a:pt x="152019" y="118586"/>
                  </a:cubicBezTo>
                  <a:lnTo>
                    <a:pt x="241173" y="118586"/>
                  </a:lnTo>
                  <a:cubicBezTo>
                    <a:pt x="247364" y="118586"/>
                    <a:pt x="252317" y="123539"/>
                    <a:pt x="252317" y="129731"/>
                  </a:cubicBezTo>
                  <a:cubicBezTo>
                    <a:pt x="252317" y="135922"/>
                    <a:pt x="247269" y="140875"/>
                    <a:pt x="241173" y="140875"/>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Poppins Light"/>
                <a:ea typeface="Poppins Light"/>
                <a:cs typeface="Poppins Light"/>
                <a:sym typeface="Poppins Light"/>
              </a:endParaRPr>
            </a:p>
          </p:txBody>
        </p:sp>
      </p:grpSp>
      <p:sp>
        <p:nvSpPr>
          <p:cNvPr id="139" name="Google Shape;139;p27"/>
          <p:cNvSpPr/>
          <p:nvPr/>
        </p:nvSpPr>
        <p:spPr>
          <a:xfrm>
            <a:off x="6451727" y="3559343"/>
            <a:ext cx="2264700" cy="623248"/>
          </a:xfrm>
          <a:prstGeom prst="rect">
            <a:avLst/>
          </a:prstGeom>
          <a:no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800" dirty="0">
                <a:solidFill>
                  <a:schemeClr val="dk1"/>
                </a:solidFill>
                <a:latin typeface="Poppins SemiBold"/>
                <a:ea typeface="Poppins SemiBold"/>
                <a:cs typeface="Poppins SemiBold"/>
                <a:sym typeface="Poppins SemiBold"/>
              </a:rPr>
              <a:t>Python</a:t>
            </a:r>
            <a:endParaRPr sz="1800" dirty="0">
              <a:solidFill>
                <a:schemeClr val="dk1"/>
              </a:solidFill>
              <a:latin typeface="Poppins SemiBold"/>
              <a:ea typeface="Poppins SemiBold"/>
              <a:cs typeface="Poppins SemiBold"/>
              <a:sym typeface="Poppins SemiBold"/>
            </a:endParaRPr>
          </a:p>
        </p:txBody>
      </p:sp>
      <p:grpSp>
        <p:nvGrpSpPr>
          <p:cNvPr id="140" name="Google Shape;140;p27"/>
          <p:cNvGrpSpPr/>
          <p:nvPr/>
        </p:nvGrpSpPr>
        <p:grpSpPr>
          <a:xfrm>
            <a:off x="6719998" y="2581052"/>
            <a:ext cx="398339" cy="398335"/>
            <a:chOff x="752656" y="1562597"/>
            <a:chExt cx="390525" cy="390525"/>
          </a:xfrm>
        </p:grpSpPr>
        <p:sp>
          <p:nvSpPr>
            <p:cNvPr id="141" name="Google Shape;141;p27"/>
            <p:cNvSpPr/>
            <p:nvPr/>
          </p:nvSpPr>
          <p:spPr>
            <a:xfrm>
              <a:off x="797621" y="1607153"/>
              <a:ext cx="209550" cy="161925"/>
            </a:xfrm>
            <a:custGeom>
              <a:avLst/>
              <a:gdLst/>
              <a:ahLst/>
              <a:cxnLst/>
              <a:rect l="l" t="t" r="r" b="b"/>
              <a:pathLst>
                <a:path w="209550" h="161925" extrusionOk="0">
                  <a:moveTo>
                    <a:pt x="26568" y="159925"/>
                  </a:moveTo>
                  <a:lnTo>
                    <a:pt x="85528" y="100965"/>
                  </a:lnTo>
                  <a:lnTo>
                    <a:pt x="102292" y="117729"/>
                  </a:lnTo>
                  <a:cubicBezTo>
                    <a:pt x="105340" y="120777"/>
                    <a:pt x="110388" y="120777"/>
                    <a:pt x="113437" y="117729"/>
                  </a:cubicBezTo>
                  <a:lnTo>
                    <a:pt x="185922" y="45244"/>
                  </a:lnTo>
                  <a:lnTo>
                    <a:pt x="185922" y="64770"/>
                  </a:lnTo>
                  <a:cubicBezTo>
                    <a:pt x="185922" y="67246"/>
                    <a:pt x="187065" y="69723"/>
                    <a:pt x="189065" y="71152"/>
                  </a:cubicBezTo>
                  <a:cubicBezTo>
                    <a:pt x="198209" y="77915"/>
                    <a:pt x="208210" y="71533"/>
                    <a:pt x="208210" y="62865"/>
                  </a:cubicBezTo>
                  <a:lnTo>
                    <a:pt x="208210" y="18288"/>
                  </a:lnTo>
                  <a:cubicBezTo>
                    <a:pt x="208210" y="12097"/>
                    <a:pt x="203162" y="7144"/>
                    <a:pt x="197066" y="7144"/>
                  </a:cubicBezTo>
                  <a:lnTo>
                    <a:pt x="150584" y="7144"/>
                  </a:lnTo>
                  <a:cubicBezTo>
                    <a:pt x="148107" y="7144"/>
                    <a:pt x="145631" y="8287"/>
                    <a:pt x="144202" y="10287"/>
                  </a:cubicBezTo>
                  <a:cubicBezTo>
                    <a:pt x="137439" y="19431"/>
                    <a:pt x="143821" y="29432"/>
                    <a:pt x="152489" y="29432"/>
                  </a:cubicBezTo>
                  <a:lnTo>
                    <a:pt x="170205" y="29432"/>
                  </a:lnTo>
                  <a:lnTo>
                    <a:pt x="107912" y="91726"/>
                  </a:lnTo>
                  <a:lnTo>
                    <a:pt x="91148" y="74962"/>
                  </a:lnTo>
                  <a:cubicBezTo>
                    <a:pt x="88100" y="71914"/>
                    <a:pt x="83052" y="71914"/>
                    <a:pt x="80004" y="74962"/>
                  </a:cubicBezTo>
                  <a:lnTo>
                    <a:pt x="9519" y="145447"/>
                  </a:lnTo>
                  <a:cubicBezTo>
                    <a:pt x="7709" y="147256"/>
                    <a:pt x="6852" y="149733"/>
                    <a:pt x="7233" y="152209"/>
                  </a:cubicBezTo>
                  <a:cubicBezTo>
                    <a:pt x="8852" y="163544"/>
                    <a:pt x="20377" y="166116"/>
                    <a:pt x="26568" y="159925"/>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Poppins Light"/>
                <a:ea typeface="Poppins Light"/>
                <a:cs typeface="Poppins Light"/>
                <a:sym typeface="Poppins Light"/>
              </a:endParaRPr>
            </a:p>
          </p:txBody>
        </p:sp>
        <p:sp>
          <p:nvSpPr>
            <p:cNvPr id="142" name="Google Shape;142;p27"/>
            <p:cNvSpPr/>
            <p:nvPr/>
          </p:nvSpPr>
          <p:spPr>
            <a:xfrm>
              <a:off x="797995" y="1807749"/>
              <a:ext cx="95250" cy="104775"/>
            </a:xfrm>
            <a:custGeom>
              <a:avLst/>
              <a:gdLst/>
              <a:ahLst/>
              <a:cxnLst/>
              <a:rect l="l" t="t" r="r" b="b"/>
              <a:pathLst>
                <a:path w="95250" h="104775" extrusionOk="0">
                  <a:moveTo>
                    <a:pt x="18288" y="97822"/>
                  </a:moveTo>
                  <a:lnTo>
                    <a:pt x="85154" y="97822"/>
                  </a:lnTo>
                  <a:cubicBezTo>
                    <a:pt x="91345" y="97822"/>
                    <a:pt x="96298" y="92869"/>
                    <a:pt x="96298" y="86677"/>
                  </a:cubicBezTo>
                  <a:lnTo>
                    <a:pt x="96298" y="18288"/>
                  </a:lnTo>
                  <a:cubicBezTo>
                    <a:pt x="96298" y="12097"/>
                    <a:pt x="91345" y="7144"/>
                    <a:pt x="85154" y="7144"/>
                  </a:cubicBezTo>
                  <a:lnTo>
                    <a:pt x="18288" y="7144"/>
                  </a:lnTo>
                  <a:cubicBezTo>
                    <a:pt x="12097" y="7144"/>
                    <a:pt x="7144" y="12097"/>
                    <a:pt x="7144" y="18288"/>
                  </a:cubicBezTo>
                  <a:lnTo>
                    <a:pt x="7144" y="86677"/>
                  </a:lnTo>
                  <a:cubicBezTo>
                    <a:pt x="7144" y="92773"/>
                    <a:pt x="12097" y="97822"/>
                    <a:pt x="18288" y="97822"/>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Poppins Light"/>
                <a:ea typeface="Poppins Light"/>
                <a:cs typeface="Poppins Light"/>
                <a:sym typeface="Poppins Light"/>
              </a:endParaRPr>
            </a:p>
          </p:txBody>
        </p:sp>
        <p:sp>
          <p:nvSpPr>
            <p:cNvPr id="143" name="Google Shape;143;p27"/>
            <p:cNvSpPr/>
            <p:nvPr/>
          </p:nvSpPr>
          <p:spPr>
            <a:xfrm>
              <a:off x="909438" y="1740884"/>
              <a:ext cx="95250" cy="171450"/>
            </a:xfrm>
            <a:custGeom>
              <a:avLst/>
              <a:gdLst/>
              <a:ahLst/>
              <a:cxnLst/>
              <a:rect l="l" t="t" r="r" b="b"/>
              <a:pathLst>
                <a:path w="95250" h="171450" extrusionOk="0">
                  <a:moveTo>
                    <a:pt x="85153" y="7144"/>
                  </a:moveTo>
                  <a:lnTo>
                    <a:pt x="18288" y="7144"/>
                  </a:lnTo>
                  <a:cubicBezTo>
                    <a:pt x="12097" y="7144"/>
                    <a:pt x="7144" y="12097"/>
                    <a:pt x="7144" y="18288"/>
                  </a:cubicBezTo>
                  <a:lnTo>
                    <a:pt x="7144" y="153543"/>
                  </a:lnTo>
                  <a:cubicBezTo>
                    <a:pt x="7144" y="159734"/>
                    <a:pt x="12097" y="164687"/>
                    <a:pt x="18288" y="164687"/>
                  </a:cubicBezTo>
                  <a:lnTo>
                    <a:pt x="85153" y="164687"/>
                  </a:lnTo>
                  <a:cubicBezTo>
                    <a:pt x="91345" y="164687"/>
                    <a:pt x="96298" y="159734"/>
                    <a:pt x="96298" y="153543"/>
                  </a:cubicBezTo>
                  <a:lnTo>
                    <a:pt x="96298" y="18288"/>
                  </a:lnTo>
                  <a:cubicBezTo>
                    <a:pt x="96298" y="12192"/>
                    <a:pt x="91345" y="7144"/>
                    <a:pt x="85153" y="7144"/>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Poppins Light"/>
                <a:ea typeface="Poppins Light"/>
                <a:cs typeface="Poppins Light"/>
                <a:sym typeface="Poppins Light"/>
              </a:endParaRPr>
            </a:p>
          </p:txBody>
        </p:sp>
        <p:sp>
          <p:nvSpPr>
            <p:cNvPr id="144" name="Google Shape;144;p27"/>
            <p:cNvSpPr/>
            <p:nvPr/>
          </p:nvSpPr>
          <p:spPr>
            <a:xfrm>
              <a:off x="998589" y="1607534"/>
              <a:ext cx="142875" cy="304800"/>
            </a:xfrm>
            <a:custGeom>
              <a:avLst/>
              <a:gdLst/>
              <a:ahLst/>
              <a:cxnLst/>
              <a:rect l="l" t="t" r="r" b="b"/>
              <a:pathLst>
                <a:path w="142875" h="304800" extrusionOk="0">
                  <a:moveTo>
                    <a:pt x="18291" y="118205"/>
                  </a:moveTo>
                  <a:lnTo>
                    <a:pt x="29435" y="118205"/>
                  </a:lnTo>
                  <a:lnTo>
                    <a:pt x="29435" y="286893"/>
                  </a:lnTo>
                  <a:cubicBezTo>
                    <a:pt x="29435" y="293084"/>
                    <a:pt x="34388" y="298037"/>
                    <a:pt x="40580" y="298037"/>
                  </a:cubicBezTo>
                  <a:lnTo>
                    <a:pt x="108207" y="298037"/>
                  </a:lnTo>
                  <a:cubicBezTo>
                    <a:pt x="114398" y="298037"/>
                    <a:pt x="119352" y="293084"/>
                    <a:pt x="119352" y="286893"/>
                  </a:cubicBezTo>
                  <a:lnTo>
                    <a:pt x="119352" y="118205"/>
                  </a:lnTo>
                  <a:lnTo>
                    <a:pt x="130496" y="118205"/>
                  </a:lnTo>
                  <a:cubicBezTo>
                    <a:pt x="134591" y="118205"/>
                    <a:pt x="138306" y="116014"/>
                    <a:pt x="140211" y="112490"/>
                  </a:cubicBezTo>
                  <a:cubicBezTo>
                    <a:pt x="142212" y="108966"/>
                    <a:pt x="142021" y="104585"/>
                    <a:pt x="139926" y="101156"/>
                  </a:cubicBezTo>
                  <a:lnTo>
                    <a:pt x="83442" y="12002"/>
                  </a:lnTo>
                  <a:cubicBezTo>
                    <a:pt x="79346" y="5524"/>
                    <a:pt x="68583" y="5524"/>
                    <a:pt x="64583" y="12002"/>
                  </a:cubicBezTo>
                  <a:lnTo>
                    <a:pt x="8861" y="101156"/>
                  </a:lnTo>
                  <a:cubicBezTo>
                    <a:pt x="6671" y="104585"/>
                    <a:pt x="6575" y="108966"/>
                    <a:pt x="8576" y="112490"/>
                  </a:cubicBezTo>
                  <a:cubicBezTo>
                    <a:pt x="10481" y="116014"/>
                    <a:pt x="14291" y="118205"/>
                    <a:pt x="18291" y="118205"/>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Poppins Light"/>
                <a:ea typeface="Poppins Light"/>
                <a:cs typeface="Poppins Light"/>
                <a:sym typeface="Poppins Light"/>
              </a:endParaRPr>
            </a:p>
          </p:txBody>
        </p:sp>
        <p:sp>
          <p:nvSpPr>
            <p:cNvPr id="145" name="Google Shape;145;p27"/>
            <p:cNvSpPr/>
            <p:nvPr/>
          </p:nvSpPr>
          <p:spPr>
            <a:xfrm>
              <a:off x="752656" y="1562597"/>
              <a:ext cx="390525" cy="390525"/>
            </a:xfrm>
            <a:custGeom>
              <a:avLst/>
              <a:gdLst/>
              <a:ahLst/>
              <a:cxnLst/>
              <a:rect l="l" t="t" r="r" b="b"/>
              <a:pathLst>
                <a:path w="390525" h="390525" extrusionOk="0">
                  <a:moveTo>
                    <a:pt x="376142" y="365262"/>
                  </a:moveTo>
                  <a:lnTo>
                    <a:pt x="29432" y="365262"/>
                  </a:lnTo>
                  <a:lnTo>
                    <a:pt x="29432" y="18552"/>
                  </a:lnTo>
                  <a:cubicBezTo>
                    <a:pt x="29432" y="12837"/>
                    <a:pt x="25241" y="7789"/>
                    <a:pt x="19526" y="7218"/>
                  </a:cubicBezTo>
                  <a:cubicBezTo>
                    <a:pt x="12764" y="6456"/>
                    <a:pt x="7144" y="11694"/>
                    <a:pt x="7144" y="18267"/>
                  </a:cubicBezTo>
                  <a:lnTo>
                    <a:pt x="7144" y="376407"/>
                  </a:lnTo>
                  <a:cubicBezTo>
                    <a:pt x="7144" y="382598"/>
                    <a:pt x="12097" y="387551"/>
                    <a:pt x="18288" y="387551"/>
                  </a:cubicBezTo>
                  <a:lnTo>
                    <a:pt x="376428" y="387551"/>
                  </a:lnTo>
                  <a:cubicBezTo>
                    <a:pt x="383000" y="387551"/>
                    <a:pt x="388239" y="381836"/>
                    <a:pt x="387477" y="375168"/>
                  </a:cubicBezTo>
                  <a:cubicBezTo>
                    <a:pt x="386906" y="369453"/>
                    <a:pt x="381857" y="365262"/>
                    <a:pt x="376142" y="365262"/>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Poppins Light"/>
                <a:ea typeface="Poppins Light"/>
                <a:cs typeface="Poppins Light"/>
                <a:sym typeface="Poppins Light"/>
              </a:endParaRPr>
            </a:p>
          </p:txBody>
        </p:sp>
      </p:grpSp>
      <p:pic>
        <p:nvPicPr>
          <p:cNvPr id="1026" name="Picture 2">
            <a:extLst>
              <a:ext uri="{FF2B5EF4-FFF2-40B4-BE49-F238E27FC236}">
                <a16:creationId xmlns:a16="http://schemas.microsoft.com/office/drawing/2014/main" id="{F67E352F-90ED-8CFE-9E89-DF43AA1B9AE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0818" y="2602133"/>
            <a:ext cx="2696836" cy="69808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1A08DFB0-8222-9C30-D393-0D7D6BF6B4E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19278" y="2379524"/>
            <a:ext cx="1838656" cy="101003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Picture background">
            <a:extLst>
              <a:ext uri="{FF2B5EF4-FFF2-40B4-BE49-F238E27FC236}">
                <a16:creationId xmlns:a16="http://schemas.microsoft.com/office/drawing/2014/main" id="{DAF2B1F4-4C95-5169-20C1-F80DCCD1CB5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07179" y="2528173"/>
            <a:ext cx="938175" cy="93471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27"/>
          <p:cNvSpPr/>
          <p:nvPr/>
        </p:nvSpPr>
        <p:spPr>
          <a:xfrm>
            <a:off x="6513686" y="2039950"/>
            <a:ext cx="2497667" cy="1452605"/>
          </a:xfrm>
          <a:custGeom>
            <a:avLst/>
            <a:gdLst/>
            <a:ahLst/>
            <a:cxnLst/>
            <a:rect l="l" t="t" r="r" b="b"/>
            <a:pathLst>
              <a:path w="7112000" h="1253066" extrusionOk="0">
                <a:moveTo>
                  <a:pt x="6820958" y="1114"/>
                </a:moveTo>
                <a:lnTo>
                  <a:pt x="437279" y="1114"/>
                </a:lnTo>
                <a:lnTo>
                  <a:pt x="292706" y="1114"/>
                </a:lnTo>
                <a:cubicBezTo>
                  <a:pt x="243787" y="1114"/>
                  <a:pt x="197578" y="13381"/>
                  <a:pt x="157014" y="34943"/>
                </a:cubicBezTo>
                <a:lnTo>
                  <a:pt x="156938" y="34943"/>
                </a:lnTo>
                <a:cubicBezTo>
                  <a:pt x="154417" y="36260"/>
                  <a:pt x="151934" y="37652"/>
                  <a:pt x="149450" y="39082"/>
                </a:cubicBezTo>
                <a:cubicBezTo>
                  <a:pt x="148622" y="39534"/>
                  <a:pt x="147794" y="40023"/>
                  <a:pt x="147004" y="40512"/>
                </a:cubicBezTo>
                <a:cubicBezTo>
                  <a:pt x="139478" y="44877"/>
                  <a:pt x="132178" y="49581"/>
                  <a:pt x="125104" y="54586"/>
                </a:cubicBezTo>
                <a:cubicBezTo>
                  <a:pt x="124276" y="55150"/>
                  <a:pt x="123448" y="55752"/>
                  <a:pt x="122658" y="56317"/>
                </a:cubicBezTo>
                <a:cubicBezTo>
                  <a:pt x="120400" y="57935"/>
                  <a:pt x="118180" y="59553"/>
                  <a:pt x="115997" y="61246"/>
                </a:cubicBezTo>
                <a:cubicBezTo>
                  <a:pt x="115659" y="61509"/>
                  <a:pt x="115358" y="61735"/>
                  <a:pt x="115019" y="61999"/>
                </a:cubicBezTo>
                <a:cubicBezTo>
                  <a:pt x="110767" y="65272"/>
                  <a:pt x="106627" y="68697"/>
                  <a:pt x="102563" y="72196"/>
                </a:cubicBezTo>
                <a:cubicBezTo>
                  <a:pt x="101698" y="72949"/>
                  <a:pt x="100832" y="73664"/>
                  <a:pt x="100005" y="74416"/>
                </a:cubicBezTo>
                <a:cubicBezTo>
                  <a:pt x="98086" y="76147"/>
                  <a:pt x="96166" y="77878"/>
                  <a:pt x="94247" y="79609"/>
                </a:cubicBezTo>
                <a:cubicBezTo>
                  <a:pt x="93344" y="80437"/>
                  <a:pt x="92441" y="81303"/>
                  <a:pt x="91576" y="82168"/>
                </a:cubicBezTo>
                <a:cubicBezTo>
                  <a:pt x="88377" y="85216"/>
                  <a:pt x="85254" y="88339"/>
                  <a:pt x="82206" y="91538"/>
                </a:cubicBezTo>
                <a:cubicBezTo>
                  <a:pt x="81227" y="92554"/>
                  <a:pt x="80249" y="93570"/>
                  <a:pt x="79271" y="94624"/>
                </a:cubicBezTo>
                <a:cubicBezTo>
                  <a:pt x="77653" y="96354"/>
                  <a:pt x="76072" y="98123"/>
                  <a:pt x="74529" y="99892"/>
                </a:cubicBezTo>
                <a:cubicBezTo>
                  <a:pt x="73438" y="101133"/>
                  <a:pt x="72347" y="102413"/>
                  <a:pt x="71256" y="103655"/>
                </a:cubicBezTo>
                <a:cubicBezTo>
                  <a:pt x="69148" y="106101"/>
                  <a:pt x="67079" y="108584"/>
                  <a:pt x="65084" y="111105"/>
                </a:cubicBezTo>
                <a:cubicBezTo>
                  <a:pt x="63579" y="112987"/>
                  <a:pt x="62112" y="114831"/>
                  <a:pt x="60644" y="116750"/>
                </a:cubicBezTo>
                <a:cubicBezTo>
                  <a:pt x="59365" y="118405"/>
                  <a:pt x="58160" y="120099"/>
                  <a:pt x="56919" y="121792"/>
                </a:cubicBezTo>
                <a:cubicBezTo>
                  <a:pt x="55715" y="123448"/>
                  <a:pt x="54548" y="125066"/>
                  <a:pt x="53382" y="126759"/>
                </a:cubicBezTo>
                <a:cubicBezTo>
                  <a:pt x="52253" y="128377"/>
                  <a:pt x="51124" y="129995"/>
                  <a:pt x="49995" y="131651"/>
                </a:cubicBezTo>
                <a:cubicBezTo>
                  <a:pt x="48038" y="134586"/>
                  <a:pt x="46081" y="137597"/>
                  <a:pt x="44238" y="140607"/>
                </a:cubicBezTo>
                <a:cubicBezTo>
                  <a:pt x="43334" y="142074"/>
                  <a:pt x="42469" y="143580"/>
                  <a:pt x="41603" y="145047"/>
                </a:cubicBezTo>
                <a:cubicBezTo>
                  <a:pt x="40362" y="147154"/>
                  <a:pt x="39158" y="149262"/>
                  <a:pt x="37953" y="151369"/>
                </a:cubicBezTo>
                <a:cubicBezTo>
                  <a:pt x="37088" y="152912"/>
                  <a:pt x="36260" y="154417"/>
                  <a:pt x="35432" y="155960"/>
                </a:cubicBezTo>
                <a:cubicBezTo>
                  <a:pt x="33852" y="158895"/>
                  <a:pt x="32347" y="161830"/>
                  <a:pt x="30879" y="164840"/>
                </a:cubicBezTo>
                <a:cubicBezTo>
                  <a:pt x="30202" y="166270"/>
                  <a:pt x="29524" y="167663"/>
                  <a:pt x="28847" y="169093"/>
                </a:cubicBezTo>
                <a:cubicBezTo>
                  <a:pt x="27568" y="171839"/>
                  <a:pt x="26288" y="174586"/>
                  <a:pt x="25084" y="177371"/>
                </a:cubicBezTo>
                <a:cubicBezTo>
                  <a:pt x="24482" y="178801"/>
                  <a:pt x="23880" y="180193"/>
                  <a:pt x="23278" y="181623"/>
                </a:cubicBezTo>
                <a:cubicBezTo>
                  <a:pt x="22074" y="184558"/>
                  <a:pt x="20907" y="187493"/>
                  <a:pt x="19778" y="190466"/>
                </a:cubicBezTo>
                <a:cubicBezTo>
                  <a:pt x="19440" y="191369"/>
                  <a:pt x="19063" y="192310"/>
                  <a:pt x="18725" y="193213"/>
                </a:cubicBezTo>
                <a:cubicBezTo>
                  <a:pt x="17332" y="196976"/>
                  <a:pt x="16053" y="200777"/>
                  <a:pt x="14849" y="204615"/>
                </a:cubicBezTo>
                <a:cubicBezTo>
                  <a:pt x="14435" y="205894"/>
                  <a:pt x="14059" y="207174"/>
                  <a:pt x="13682" y="208453"/>
                </a:cubicBezTo>
                <a:cubicBezTo>
                  <a:pt x="12742" y="211539"/>
                  <a:pt x="11876" y="214624"/>
                  <a:pt x="11011" y="217748"/>
                </a:cubicBezTo>
                <a:cubicBezTo>
                  <a:pt x="10747" y="218801"/>
                  <a:pt x="10446" y="219817"/>
                  <a:pt x="10145" y="220871"/>
                </a:cubicBezTo>
                <a:cubicBezTo>
                  <a:pt x="9129" y="224897"/>
                  <a:pt x="8188" y="228924"/>
                  <a:pt x="7323" y="233025"/>
                </a:cubicBezTo>
                <a:cubicBezTo>
                  <a:pt x="7097" y="234079"/>
                  <a:pt x="6909" y="235170"/>
                  <a:pt x="6683" y="236224"/>
                </a:cubicBezTo>
                <a:cubicBezTo>
                  <a:pt x="6006" y="239610"/>
                  <a:pt x="5404" y="242959"/>
                  <a:pt x="4877" y="246309"/>
                </a:cubicBezTo>
                <a:cubicBezTo>
                  <a:pt x="4689" y="247437"/>
                  <a:pt x="4501" y="248566"/>
                  <a:pt x="4350" y="249695"/>
                </a:cubicBezTo>
                <a:cubicBezTo>
                  <a:pt x="3710" y="253910"/>
                  <a:pt x="3146" y="258162"/>
                  <a:pt x="2732" y="262452"/>
                </a:cubicBezTo>
                <a:cubicBezTo>
                  <a:pt x="2657" y="263167"/>
                  <a:pt x="2619" y="263882"/>
                  <a:pt x="2544" y="264634"/>
                </a:cubicBezTo>
                <a:cubicBezTo>
                  <a:pt x="2130" y="268359"/>
                  <a:pt x="1867" y="272085"/>
                  <a:pt x="1641" y="275810"/>
                </a:cubicBezTo>
                <a:cubicBezTo>
                  <a:pt x="1566" y="277014"/>
                  <a:pt x="1490" y="278181"/>
                  <a:pt x="1453" y="279385"/>
                </a:cubicBezTo>
                <a:cubicBezTo>
                  <a:pt x="1264" y="283825"/>
                  <a:pt x="1114" y="288228"/>
                  <a:pt x="1114" y="292706"/>
                </a:cubicBezTo>
                <a:lnTo>
                  <a:pt x="1114" y="742831"/>
                </a:lnTo>
                <a:cubicBezTo>
                  <a:pt x="1114" y="747309"/>
                  <a:pt x="1264" y="751712"/>
                  <a:pt x="1453" y="756152"/>
                </a:cubicBezTo>
                <a:cubicBezTo>
                  <a:pt x="1490" y="757356"/>
                  <a:pt x="1566" y="758560"/>
                  <a:pt x="1641" y="759727"/>
                </a:cubicBezTo>
                <a:cubicBezTo>
                  <a:pt x="1867" y="763452"/>
                  <a:pt x="2130" y="767178"/>
                  <a:pt x="2506" y="770903"/>
                </a:cubicBezTo>
                <a:cubicBezTo>
                  <a:pt x="2582" y="771618"/>
                  <a:pt x="2619" y="772370"/>
                  <a:pt x="2694" y="773085"/>
                </a:cubicBezTo>
                <a:cubicBezTo>
                  <a:pt x="3146" y="777375"/>
                  <a:pt x="3710" y="781627"/>
                  <a:pt x="4312" y="785842"/>
                </a:cubicBezTo>
                <a:cubicBezTo>
                  <a:pt x="4501" y="786971"/>
                  <a:pt x="4689" y="788100"/>
                  <a:pt x="4839" y="789229"/>
                </a:cubicBezTo>
                <a:cubicBezTo>
                  <a:pt x="5366" y="792578"/>
                  <a:pt x="5968" y="795927"/>
                  <a:pt x="6646" y="799276"/>
                </a:cubicBezTo>
                <a:cubicBezTo>
                  <a:pt x="6871" y="800329"/>
                  <a:pt x="7059" y="801420"/>
                  <a:pt x="7285" y="802474"/>
                </a:cubicBezTo>
                <a:cubicBezTo>
                  <a:pt x="8151" y="806538"/>
                  <a:pt x="9091" y="810602"/>
                  <a:pt x="10107" y="814629"/>
                </a:cubicBezTo>
                <a:cubicBezTo>
                  <a:pt x="10371" y="815682"/>
                  <a:pt x="10672" y="816736"/>
                  <a:pt x="10973" y="817752"/>
                </a:cubicBezTo>
                <a:cubicBezTo>
                  <a:pt x="11801" y="820875"/>
                  <a:pt x="12704" y="823961"/>
                  <a:pt x="13645" y="827046"/>
                </a:cubicBezTo>
                <a:cubicBezTo>
                  <a:pt x="14021" y="828326"/>
                  <a:pt x="14397" y="829605"/>
                  <a:pt x="14811" y="830884"/>
                </a:cubicBezTo>
                <a:cubicBezTo>
                  <a:pt x="16053" y="834723"/>
                  <a:pt x="17332" y="838523"/>
                  <a:pt x="18687" y="842286"/>
                </a:cubicBezTo>
                <a:cubicBezTo>
                  <a:pt x="19026" y="843227"/>
                  <a:pt x="19402" y="844130"/>
                  <a:pt x="19741" y="845033"/>
                </a:cubicBezTo>
                <a:cubicBezTo>
                  <a:pt x="20870" y="848006"/>
                  <a:pt x="22036" y="850979"/>
                  <a:pt x="23240" y="853876"/>
                </a:cubicBezTo>
                <a:cubicBezTo>
                  <a:pt x="23842" y="855306"/>
                  <a:pt x="24444" y="856736"/>
                  <a:pt x="25046" y="858128"/>
                </a:cubicBezTo>
                <a:cubicBezTo>
                  <a:pt x="26251" y="860913"/>
                  <a:pt x="27530" y="863698"/>
                  <a:pt x="28809" y="866407"/>
                </a:cubicBezTo>
                <a:cubicBezTo>
                  <a:pt x="29487" y="867837"/>
                  <a:pt x="30164" y="869229"/>
                  <a:pt x="30841" y="870659"/>
                </a:cubicBezTo>
                <a:cubicBezTo>
                  <a:pt x="32309" y="873632"/>
                  <a:pt x="33852" y="876604"/>
                  <a:pt x="35395" y="879540"/>
                </a:cubicBezTo>
                <a:cubicBezTo>
                  <a:pt x="36222" y="881082"/>
                  <a:pt x="37088" y="882625"/>
                  <a:pt x="37916" y="884130"/>
                </a:cubicBezTo>
                <a:cubicBezTo>
                  <a:pt x="39120" y="886238"/>
                  <a:pt x="40324" y="888345"/>
                  <a:pt x="41566" y="890452"/>
                </a:cubicBezTo>
                <a:cubicBezTo>
                  <a:pt x="42431" y="891920"/>
                  <a:pt x="43297" y="893425"/>
                  <a:pt x="44200" y="894892"/>
                </a:cubicBezTo>
                <a:cubicBezTo>
                  <a:pt x="46081" y="897903"/>
                  <a:pt x="48000" y="900913"/>
                  <a:pt x="49957" y="903848"/>
                </a:cubicBezTo>
                <a:cubicBezTo>
                  <a:pt x="51048" y="905504"/>
                  <a:pt x="52177" y="907122"/>
                  <a:pt x="53344" y="908740"/>
                </a:cubicBezTo>
                <a:cubicBezTo>
                  <a:pt x="54510" y="910396"/>
                  <a:pt x="55677" y="912052"/>
                  <a:pt x="56881" y="913707"/>
                </a:cubicBezTo>
                <a:cubicBezTo>
                  <a:pt x="58123" y="915401"/>
                  <a:pt x="59327" y="917094"/>
                  <a:pt x="60606" y="918750"/>
                </a:cubicBezTo>
                <a:cubicBezTo>
                  <a:pt x="62074" y="920669"/>
                  <a:pt x="63579" y="922550"/>
                  <a:pt x="65084" y="924432"/>
                </a:cubicBezTo>
                <a:cubicBezTo>
                  <a:pt x="67079" y="926953"/>
                  <a:pt x="69148" y="929399"/>
                  <a:pt x="71218" y="931845"/>
                </a:cubicBezTo>
                <a:cubicBezTo>
                  <a:pt x="72309" y="933124"/>
                  <a:pt x="73400" y="934366"/>
                  <a:pt x="74492" y="935645"/>
                </a:cubicBezTo>
                <a:cubicBezTo>
                  <a:pt x="76072" y="937414"/>
                  <a:pt x="77653" y="939182"/>
                  <a:pt x="79233" y="940913"/>
                </a:cubicBezTo>
                <a:cubicBezTo>
                  <a:pt x="80211" y="941967"/>
                  <a:pt x="81190" y="942983"/>
                  <a:pt x="82168" y="943999"/>
                </a:cubicBezTo>
                <a:cubicBezTo>
                  <a:pt x="85216" y="947198"/>
                  <a:pt x="88339" y="950321"/>
                  <a:pt x="91538" y="953369"/>
                </a:cubicBezTo>
                <a:cubicBezTo>
                  <a:pt x="92441" y="954234"/>
                  <a:pt x="93344" y="955100"/>
                  <a:pt x="94247" y="955928"/>
                </a:cubicBezTo>
                <a:cubicBezTo>
                  <a:pt x="96129" y="957696"/>
                  <a:pt x="98048" y="959427"/>
                  <a:pt x="99967" y="961121"/>
                </a:cubicBezTo>
                <a:cubicBezTo>
                  <a:pt x="100832" y="961873"/>
                  <a:pt x="101698" y="962626"/>
                  <a:pt x="102563" y="963378"/>
                </a:cubicBezTo>
                <a:cubicBezTo>
                  <a:pt x="106627" y="966878"/>
                  <a:pt x="110767" y="970265"/>
                  <a:pt x="114981" y="973576"/>
                </a:cubicBezTo>
                <a:cubicBezTo>
                  <a:pt x="115320" y="973839"/>
                  <a:pt x="115621" y="974103"/>
                  <a:pt x="115960" y="974329"/>
                </a:cubicBezTo>
                <a:cubicBezTo>
                  <a:pt x="118142" y="976022"/>
                  <a:pt x="120362" y="977640"/>
                  <a:pt x="122620" y="979258"/>
                </a:cubicBezTo>
                <a:cubicBezTo>
                  <a:pt x="123448" y="979860"/>
                  <a:pt x="124238" y="980425"/>
                  <a:pt x="125066" y="981027"/>
                </a:cubicBezTo>
                <a:cubicBezTo>
                  <a:pt x="132140" y="986031"/>
                  <a:pt x="139440" y="990735"/>
                  <a:pt x="146966" y="995100"/>
                </a:cubicBezTo>
                <a:cubicBezTo>
                  <a:pt x="147794" y="995589"/>
                  <a:pt x="148622" y="996041"/>
                  <a:pt x="149412" y="996530"/>
                </a:cubicBezTo>
                <a:cubicBezTo>
                  <a:pt x="151896" y="997922"/>
                  <a:pt x="154379" y="999315"/>
                  <a:pt x="156901" y="1000669"/>
                </a:cubicBezTo>
                <a:cubicBezTo>
                  <a:pt x="197503" y="1022231"/>
                  <a:pt x="243712" y="1034498"/>
                  <a:pt x="292668" y="1034498"/>
                </a:cubicBezTo>
                <a:lnTo>
                  <a:pt x="437241" y="1034498"/>
                </a:lnTo>
                <a:lnTo>
                  <a:pt x="3452165" y="1034498"/>
                </a:lnTo>
                <a:cubicBezTo>
                  <a:pt x="3440538" y="1130190"/>
                  <a:pt x="3400763" y="1189608"/>
                  <a:pt x="3380067" y="1230511"/>
                </a:cubicBezTo>
                <a:cubicBezTo>
                  <a:pt x="3373369" y="1243794"/>
                  <a:pt x="3386614" y="1258206"/>
                  <a:pt x="3400913" y="1253314"/>
                </a:cubicBezTo>
                <a:cubicBezTo>
                  <a:pt x="3558770" y="1199730"/>
                  <a:pt x="3664208" y="1113408"/>
                  <a:pt x="3735253" y="1035928"/>
                </a:cubicBezTo>
                <a:lnTo>
                  <a:pt x="6820882" y="1034461"/>
                </a:lnTo>
                <a:cubicBezTo>
                  <a:pt x="6981260" y="1034461"/>
                  <a:pt x="7112474" y="903246"/>
                  <a:pt x="7112474" y="742869"/>
                </a:cubicBezTo>
                <a:lnTo>
                  <a:pt x="7112474" y="292706"/>
                </a:lnTo>
                <a:cubicBezTo>
                  <a:pt x="7112550" y="132328"/>
                  <a:pt x="6981335" y="1114"/>
                  <a:pt x="6820958" y="1114"/>
                </a:cubicBezTo>
                <a:close/>
              </a:path>
            </a:pathLst>
          </a:custGeom>
          <a:solidFill>
            <a:srgbClr val="3C5CF6"/>
          </a:solidFill>
          <a:ln>
            <a:noFill/>
          </a:ln>
        </p:spPr>
        <p:txBody>
          <a:bodyPr spcFirstLastPara="1" wrap="square" lIns="189000" tIns="34275" rIns="189000" bIns="243000" anchor="ctr" anchorCtr="0">
            <a:noAutofit/>
          </a:bodyPr>
          <a:lstStyle/>
          <a:p>
            <a:pPr marL="0" marR="0" lvl="0" indent="0" algn="ctr" rtl="0">
              <a:spcBef>
                <a:spcPts val="0"/>
              </a:spcBef>
              <a:spcAft>
                <a:spcPts val="0"/>
              </a:spcAft>
              <a:buNone/>
            </a:pPr>
            <a:r>
              <a:rPr lang="ru-RU" sz="2100" dirty="0">
                <a:solidFill>
                  <a:schemeClr val="lt1"/>
                </a:solidFill>
                <a:latin typeface="Poppins Light"/>
                <a:ea typeface="Poppins Light"/>
                <a:cs typeface="Poppins Light"/>
                <a:sym typeface="Poppins Light"/>
              </a:rPr>
              <a:t>На этом слайде мало воздуха</a:t>
            </a:r>
            <a:r>
              <a:rPr lang="en-US" sz="2100" dirty="0">
                <a:solidFill>
                  <a:schemeClr val="lt1"/>
                </a:solidFill>
                <a:latin typeface="Poppins Light"/>
                <a:ea typeface="Poppins Light"/>
                <a:cs typeface="Poppins Light"/>
                <a:sym typeface="Poppins Light"/>
              </a:rPr>
              <a:t>, </a:t>
            </a:r>
            <a:r>
              <a:rPr lang="ru-RU" sz="2100" dirty="0">
                <a:solidFill>
                  <a:schemeClr val="lt1"/>
                </a:solidFill>
                <a:latin typeface="Poppins Light"/>
                <a:ea typeface="Poppins Light"/>
                <a:cs typeface="Poppins Light"/>
                <a:sym typeface="Poppins Light"/>
              </a:rPr>
              <a:t>но есть </a:t>
            </a:r>
            <a:r>
              <a:rPr lang="ru-RU" sz="2100" dirty="0" err="1">
                <a:solidFill>
                  <a:schemeClr val="lt1"/>
                </a:solidFill>
                <a:latin typeface="Poppins Light"/>
                <a:ea typeface="Poppins Light"/>
                <a:cs typeface="Poppins Light"/>
                <a:sym typeface="Poppins Light"/>
              </a:rPr>
              <a:t>датасет</a:t>
            </a:r>
            <a:r>
              <a:rPr lang="ru-RU" sz="2100" dirty="0">
                <a:solidFill>
                  <a:schemeClr val="lt1"/>
                </a:solidFill>
                <a:latin typeface="Poppins Light"/>
                <a:ea typeface="Poppins Light"/>
                <a:cs typeface="Poppins Light"/>
                <a:sym typeface="Poppins Light"/>
              </a:rPr>
              <a:t>!</a:t>
            </a:r>
            <a:endParaRPr sz="2100" dirty="0">
              <a:solidFill>
                <a:schemeClr val="lt1"/>
              </a:solidFill>
              <a:latin typeface="Poppins Light"/>
              <a:ea typeface="Poppins Light"/>
              <a:cs typeface="Poppins Light"/>
              <a:sym typeface="Poppins Light"/>
            </a:endParaRPr>
          </a:p>
        </p:txBody>
      </p:sp>
      <p:grpSp>
        <p:nvGrpSpPr>
          <p:cNvPr id="128" name="Google Shape;128;p27"/>
          <p:cNvGrpSpPr/>
          <p:nvPr/>
        </p:nvGrpSpPr>
        <p:grpSpPr>
          <a:xfrm>
            <a:off x="4378568" y="2583407"/>
            <a:ext cx="383725" cy="393624"/>
            <a:chOff x="2772242" y="1560385"/>
            <a:chExt cx="376198" cy="385905"/>
          </a:xfrm>
        </p:grpSpPr>
        <p:sp>
          <p:nvSpPr>
            <p:cNvPr id="129" name="Google Shape;129;p27"/>
            <p:cNvSpPr/>
            <p:nvPr/>
          </p:nvSpPr>
          <p:spPr>
            <a:xfrm>
              <a:off x="2976990" y="1560385"/>
              <a:ext cx="171450" cy="171450"/>
            </a:xfrm>
            <a:custGeom>
              <a:avLst/>
              <a:gdLst/>
              <a:ahLst/>
              <a:cxnLst/>
              <a:rect l="l" t="t" r="r" b="b"/>
              <a:pathLst>
                <a:path w="171450" h="171450" extrusionOk="0">
                  <a:moveTo>
                    <a:pt x="171489" y="136684"/>
                  </a:moveTo>
                  <a:cubicBezTo>
                    <a:pt x="165203" y="99250"/>
                    <a:pt x="145867" y="66961"/>
                    <a:pt x="118626" y="43910"/>
                  </a:cubicBezTo>
                  <a:cubicBezTo>
                    <a:pt x="91384" y="20860"/>
                    <a:pt x="56237" y="7144"/>
                    <a:pt x="18328" y="7144"/>
                  </a:cubicBezTo>
                  <a:lnTo>
                    <a:pt x="18328" y="7144"/>
                  </a:lnTo>
                  <a:cubicBezTo>
                    <a:pt x="12136" y="7144"/>
                    <a:pt x="7183" y="12097"/>
                    <a:pt x="7183" y="18288"/>
                  </a:cubicBezTo>
                  <a:lnTo>
                    <a:pt x="7183" y="161735"/>
                  </a:lnTo>
                  <a:cubicBezTo>
                    <a:pt x="7088" y="162592"/>
                    <a:pt x="7183" y="163449"/>
                    <a:pt x="7279" y="164306"/>
                  </a:cubicBezTo>
                  <a:cubicBezTo>
                    <a:pt x="8326" y="170402"/>
                    <a:pt x="14041" y="174498"/>
                    <a:pt x="20137" y="173450"/>
                  </a:cubicBezTo>
                  <a:lnTo>
                    <a:pt x="162250" y="149447"/>
                  </a:lnTo>
                  <a:cubicBezTo>
                    <a:pt x="168346" y="148495"/>
                    <a:pt x="172537" y="142780"/>
                    <a:pt x="171489" y="136684"/>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Poppins Light"/>
                <a:ea typeface="Poppins Light"/>
                <a:cs typeface="Poppins Light"/>
                <a:sym typeface="Poppins Light"/>
              </a:endParaRPr>
            </a:p>
          </p:txBody>
        </p:sp>
        <p:sp>
          <p:nvSpPr>
            <p:cNvPr id="130" name="Google Shape;130;p27"/>
            <p:cNvSpPr/>
            <p:nvPr/>
          </p:nvSpPr>
          <p:spPr>
            <a:xfrm>
              <a:off x="2830203" y="1774840"/>
              <a:ext cx="238125" cy="171450"/>
            </a:xfrm>
            <a:custGeom>
              <a:avLst/>
              <a:gdLst/>
              <a:ahLst/>
              <a:cxnLst/>
              <a:rect l="l" t="t" r="r" b="b"/>
              <a:pathLst>
                <a:path w="238125" h="171450" extrusionOk="0">
                  <a:moveTo>
                    <a:pt x="12143" y="110347"/>
                  </a:moveTo>
                  <a:cubicBezTo>
                    <a:pt x="4999" y="117491"/>
                    <a:pt x="5571" y="129302"/>
                    <a:pt x="13477" y="135684"/>
                  </a:cubicBezTo>
                  <a:cubicBezTo>
                    <a:pt x="43004" y="159306"/>
                    <a:pt x="80533" y="173593"/>
                    <a:pt x="121300" y="173593"/>
                  </a:cubicBezTo>
                  <a:lnTo>
                    <a:pt x="121300" y="173498"/>
                  </a:lnTo>
                  <a:lnTo>
                    <a:pt x="121395" y="173498"/>
                  </a:lnTo>
                  <a:cubicBezTo>
                    <a:pt x="160638" y="173498"/>
                    <a:pt x="199786" y="160163"/>
                    <a:pt x="231694" y="133588"/>
                  </a:cubicBezTo>
                  <a:cubicBezTo>
                    <a:pt x="238076" y="128254"/>
                    <a:pt x="238552" y="118539"/>
                    <a:pt x="232647" y="112633"/>
                  </a:cubicBezTo>
                  <a:lnTo>
                    <a:pt x="131301" y="11287"/>
                  </a:lnTo>
                  <a:cubicBezTo>
                    <a:pt x="125776" y="5763"/>
                    <a:pt x="116728" y="5763"/>
                    <a:pt x="111203" y="11287"/>
                  </a:cubicBezTo>
                  <a:lnTo>
                    <a:pt x="12143" y="110347"/>
                  </a:ln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Poppins Light"/>
                <a:ea typeface="Poppins Light"/>
                <a:cs typeface="Poppins Light"/>
                <a:sym typeface="Poppins Light"/>
              </a:endParaRPr>
            </a:p>
          </p:txBody>
        </p:sp>
        <p:sp>
          <p:nvSpPr>
            <p:cNvPr id="131" name="Google Shape;131;p27"/>
            <p:cNvSpPr/>
            <p:nvPr/>
          </p:nvSpPr>
          <p:spPr>
            <a:xfrm>
              <a:off x="2986086" y="1739645"/>
              <a:ext cx="142875" cy="133350"/>
            </a:xfrm>
            <a:custGeom>
              <a:avLst/>
              <a:gdLst/>
              <a:ahLst/>
              <a:cxnLst/>
              <a:rect l="l" t="t" r="r" b="b"/>
              <a:pathLst>
                <a:path w="142875" h="133350" extrusionOk="0">
                  <a:moveTo>
                    <a:pt x="137058" y="18479"/>
                  </a:moveTo>
                  <a:cubicBezTo>
                    <a:pt x="136391" y="11906"/>
                    <a:pt x="130866" y="7144"/>
                    <a:pt x="124485" y="7144"/>
                  </a:cubicBezTo>
                  <a:cubicBezTo>
                    <a:pt x="123723" y="7144"/>
                    <a:pt x="122961" y="7239"/>
                    <a:pt x="122199" y="7334"/>
                  </a:cubicBezTo>
                  <a:lnTo>
                    <a:pt x="18757" y="26479"/>
                  </a:lnTo>
                  <a:cubicBezTo>
                    <a:pt x="7518" y="28575"/>
                    <a:pt x="3231" y="42386"/>
                    <a:pt x="11328" y="50483"/>
                  </a:cubicBezTo>
                  <a:lnTo>
                    <a:pt x="90195" y="129350"/>
                  </a:lnTo>
                  <a:cubicBezTo>
                    <a:pt x="96672" y="135827"/>
                    <a:pt x="107530" y="134493"/>
                    <a:pt x="112388" y="126683"/>
                  </a:cubicBezTo>
                  <a:cubicBezTo>
                    <a:pt x="121627" y="111728"/>
                    <a:pt x="128580" y="95250"/>
                    <a:pt x="132962" y="77819"/>
                  </a:cubicBezTo>
                  <a:cubicBezTo>
                    <a:pt x="133057" y="77533"/>
                    <a:pt x="133057" y="77248"/>
                    <a:pt x="133152" y="76962"/>
                  </a:cubicBezTo>
                  <a:cubicBezTo>
                    <a:pt x="134010" y="73533"/>
                    <a:pt x="134676" y="70104"/>
                    <a:pt x="135343" y="66580"/>
                  </a:cubicBezTo>
                  <a:cubicBezTo>
                    <a:pt x="138105" y="50959"/>
                    <a:pt x="138772" y="34862"/>
                    <a:pt x="137058" y="18479"/>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Poppins Light"/>
                <a:ea typeface="Poppins Light"/>
                <a:cs typeface="Poppins Light"/>
                <a:sym typeface="Poppins Light"/>
              </a:endParaRPr>
            </a:p>
          </p:txBody>
        </p:sp>
        <p:sp>
          <p:nvSpPr>
            <p:cNvPr id="132" name="Google Shape;132;p27"/>
            <p:cNvSpPr/>
            <p:nvPr/>
          </p:nvSpPr>
          <p:spPr>
            <a:xfrm>
              <a:off x="2772242" y="1597152"/>
              <a:ext cx="180975" cy="276225"/>
            </a:xfrm>
            <a:custGeom>
              <a:avLst/>
              <a:gdLst/>
              <a:ahLst/>
              <a:cxnLst/>
              <a:rect l="l" t="t" r="r" b="b"/>
              <a:pathLst>
                <a:path w="180975" h="276225" extrusionOk="0">
                  <a:moveTo>
                    <a:pt x="163449" y="162973"/>
                  </a:moveTo>
                  <a:lnTo>
                    <a:pt x="175070" y="151352"/>
                  </a:lnTo>
                  <a:cubicBezTo>
                    <a:pt x="177737" y="148685"/>
                    <a:pt x="179261" y="145066"/>
                    <a:pt x="179261" y="141351"/>
                  </a:cubicBezTo>
                  <a:lnTo>
                    <a:pt x="179261" y="19812"/>
                  </a:lnTo>
                  <a:cubicBezTo>
                    <a:pt x="179261" y="12763"/>
                    <a:pt x="173546" y="7144"/>
                    <a:pt x="166688" y="7144"/>
                  </a:cubicBezTo>
                  <a:cubicBezTo>
                    <a:pt x="166402" y="7144"/>
                    <a:pt x="166021" y="7144"/>
                    <a:pt x="165735" y="7144"/>
                  </a:cubicBezTo>
                  <a:cubicBezTo>
                    <a:pt x="76962" y="14097"/>
                    <a:pt x="7144" y="88297"/>
                    <a:pt x="7144" y="178784"/>
                  </a:cubicBezTo>
                  <a:cubicBezTo>
                    <a:pt x="7144" y="211931"/>
                    <a:pt x="16478" y="242888"/>
                    <a:pt x="32671" y="269081"/>
                  </a:cubicBezTo>
                  <a:cubicBezTo>
                    <a:pt x="37433" y="276892"/>
                    <a:pt x="48292" y="278035"/>
                    <a:pt x="54769" y="271558"/>
                  </a:cubicBezTo>
                  <a:lnTo>
                    <a:pt x="163449" y="162973"/>
                  </a:ln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Poppins Light"/>
                <a:ea typeface="Poppins Light"/>
                <a:cs typeface="Poppins Light"/>
                <a:sym typeface="Poppins Light"/>
              </a:endParaRPr>
            </a:p>
          </p:txBody>
        </p:sp>
      </p:grpSp>
      <p:grpSp>
        <p:nvGrpSpPr>
          <p:cNvPr id="135" name="Google Shape;135;p27"/>
          <p:cNvGrpSpPr/>
          <p:nvPr/>
        </p:nvGrpSpPr>
        <p:grpSpPr>
          <a:xfrm>
            <a:off x="2061266" y="2579399"/>
            <a:ext cx="301182" cy="401640"/>
            <a:chOff x="3471472" y="902398"/>
            <a:chExt cx="295275" cy="393763"/>
          </a:xfrm>
        </p:grpSpPr>
        <p:sp>
          <p:nvSpPr>
            <p:cNvPr id="136" name="Google Shape;136;p27"/>
            <p:cNvSpPr/>
            <p:nvPr/>
          </p:nvSpPr>
          <p:spPr>
            <a:xfrm>
              <a:off x="3549482" y="902398"/>
              <a:ext cx="142875" cy="76200"/>
            </a:xfrm>
            <a:custGeom>
              <a:avLst/>
              <a:gdLst/>
              <a:ahLst/>
              <a:cxnLst/>
              <a:rect l="l" t="t" r="r" b="b"/>
              <a:pathLst>
                <a:path w="142875" h="76200" extrusionOk="0">
                  <a:moveTo>
                    <a:pt x="107442" y="7144"/>
                  </a:moveTo>
                  <a:lnTo>
                    <a:pt x="40577" y="7144"/>
                  </a:lnTo>
                  <a:cubicBezTo>
                    <a:pt x="22098" y="7144"/>
                    <a:pt x="7144" y="22098"/>
                    <a:pt x="7144" y="40577"/>
                  </a:cubicBezTo>
                  <a:cubicBezTo>
                    <a:pt x="7144" y="59055"/>
                    <a:pt x="22098" y="74009"/>
                    <a:pt x="40577" y="74009"/>
                  </a:cubicBezTo>
                  <a:lnTo>
                    <a:pt x="107442" y="74009"/>
                  </a:lnTo>
                  <a:cubicBezTo>
                    <a:pt x="125921" y="74009"/>
                    <a:pt x="140875" y="59055"/>
                    <a:pt x="140875" y="40577"/>
                  </a:cubicBezTo>
                  <a:cubicBezTo>
                    <a:pt x="140875" y="22098"/>
                    <a:pt x="125825" y="7144"/>
                    <a:pt x="107442" y="7144"/>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Poppins Light"/>
                <a:ea typeface="Poppins Light"/>
                <a:cs typeface="Poppins Light"/>
                <a:sym typeface="Poppins Light"/>
              </a:endParaRPr>
            </a:p>
          </p:txBody>
        </p:sp>
        <p:sp>
          <p:nvSpPr>
            <p:cNvPr id="137" name="Google Shape;137;p27"/>
            <p:cNvSpPr/>
            <p:nvPr/>
          </p:nvSpPr>
          <p:spPr>
            <a:xfrm>
              <a:off x="3471472" y="924686"/>
              <a:ext cx="295275" cy="371475"/>
            </a:xfrm>
            <a:custGeom>
              <a:avLst/>
              <a:gdLst/>
              <a:ahLst/>
              <a:cxnLst/>
              <a:rect l="l" t="t" r="r" b="b"/>
              <a:pathLst>
                <a:path w="295275" h="371475" extrusionOk="0">
                  <a:moveTo>
                    <a:pt x="263462" y="7144"/>
                  </a:moveTo>
                  <a:lnTo>
                    <a:pt x="240030" y="7144"/>
                  </a:lnTo>
                  <a:cubicBezTo>
                    <a:pt x="240792" y="10763"/>
                    <a:pt x="241173" y="14478"/>
                    <a:pt x="241173" y="18288"/>
                  </a:cubicBezTo>
                  <a:cubicBezTo>
                    <a:pt x="241173" y="49054"/>
                    <a:pt x="216218" y="74009"/>
                    <a:pt x="185452" y="74009"/>
                  </a:cubicBezTo>
                  <a:lnTo>
                    <a:pt x="118586" y="74009"/>
                  </a:lnTo>
                  <a:cubicBezTo>
                    <a:pt x="87821" y="74009"/>
                    <a:pt x="62865" y="49054"/>
                    <a:pt x="62865" y="18288"/>
                  </a:cubicBezTo>
                  <a:cubicBezTo>
                    <a:pt x="62865" y="14478"/>
                    <a:pt x="63246" y="10763"/>
                    <a:pt x="64008" y="7144"/>
                  </a:cubicBezTo>
                  <a:lnTo>
                    <a:pt x="40577" y="7144"/>
                  </a:lnTo>
                  <a:cubicBezTo>
                    <a:pt x="22098" y="7144"/>
                    <a:pt x="7144" y="22098"/>
                    <a:pt x="7144" y="40577"/>
                  </a:cubicBezTo>
                  <a:lnTo>
                    <a:pt x="7144" y="331851"/>
                  </a:lnTo>
                  <a:cubicBezTo>
                    <a:pt x="7144" y="350330"/>
                    <a:pt x="22098" y="365284"/>
                    <a:pt x="40577" y="365284"/>
                  </a:cubicBezTo>
                  <a:lnTo>
                    <a:pt x="263462" y="365284"/>
                  </a:lnTo>
                  <a:cubicBezTo>
                    <a:pt x="281940" y="365284"/>
                    <a:pt x="296894" y="350330"/>
                    <a:pt x="296894" y="331851"/>
                  </a:cubicBezTo>
                  <a:lnTo>
                    <a:pt x="296894" y="40577"/>
                  </a:lnTo>
                  <a:cubicBezTo>
                    <a:pt x="296894" y="22098"/>
                    <a:pt x="281845" y="7144"/>
                    <a:pt x="263462" y="7144"/>
                  </a:cubicBezTo>
                  <a:close/>
                  <a:moveTo>
                    <a:pt x="115253" y="295085"/>
                  </a:moveTo>
                  <a:lnTo>
                    <a:pt x="81820" y="328517"/>
                  </a:lnTo>
                  <a:cubicBezTo>
                    <a:pt x="77438" y="332899"/>
                    <a:pt x="70390" y="332899"/>
                    <a:pt x="66104" y="328517"/>
                  </a:cubicBezTo>
                  <a:lnTo>
                    <a:pt x="54959" y="317373"/>
                  </a:lnTo>
                  <a:cubicBezTo>
                    <a:pt x="50578" y="312992"/>
                    <a:pt x="50578" y="305943"/>
                    <a:pt x="54959" y="301657"/>
                  </a:cubicBezTo>
                  <a:cubicBezTo>
                    <a:pt x="59341" y="297275"/>
                    <a:pt x="66389" y="297275"/>
                    <a:pt x="70676" y="301657"/>
                  </a:cubicBezTo>
                  <a:lnTo>
                    <a:pt x="73914" y="304895"/>
                  </a:lnTo>
                  <a:lnTo>
                    <a:pt x="99441" y="279368"/>
                  </a:lnTo>
                  <a:cubicBezTo>
                    <a:pt x="103822" y="274987"/>
                    <a:pt x="110871" y="274987"/>
                    <a:pt x="115157" y="279368"/>
                  </a:cubicBezTo>
                  <a:cubicBezTo>
                    <a:pt x="119634" y="283750"/>
                    <a:pt x="119634" y="290798"/>
                    <a:pt x="115253" y="295085"/>
                  </a:cubicBezTo>
                  <a:close/>
                  <a:moveTo>
                    <a:pt x="115253" y="205264"/>
                  </a:moveTo>
                  <a:lnTo>
                    <a:pt x="81820" y="238697"/>
                  </a:lnTo>
                  <a:cubicBezTo>
                    <a:pt x="77438" y="243078"/>
                    <a:pt x="70390" y="243078"/>
                    <a:pt x="66104" y="238697"/>
                  </a:cubicBezTo>
                  <a:lnTo>
                    <a:pt x="54959" y="227552"/>
                  </a:lnTo>
                  <a:cubicBezTo>
                    <a:pt x="50578" y="223171"/>
                    <a:pt x="50578" y="216122"/>
                    <a:pt x="54959" y="211836"/>
                  </a:cubicBezTo>
                  <a:cubicBezTo>
                    <a:pt x="59341" y="207455"/>
                    <a:pt x="66389" y="207455"/>
                    <a:pt x="70676" y="211836"/>
                  </a:cubicBezTo>
                  <a:lnTo>
                    <a:pt x="73914" y="215075"/>
                  </a:lnTo>
                  <a:lnTo>
                    <a:pt x="99441" y="189548"/>
                  </a:lnTo>
                  <a:cubicBezTo>
                    <a:pt x="103822" y="185166"/>
                    <a:pt x="110871" y="185166"/>
                    <a:pt x="115157" y="189548"/>
                  </a:cubicBezTo>
                  <a:cubicBezTo>
                    <a:pt x="119634" y="193834"/>
                    <a:pt x="119634" y="200882"/>
                    <a:pt x="115253" y="205264"/>
                  </a:cubicBezTo>
                  <a:close/>
                  <a:moveTo>
                    <a:pt x="115253" y="115348"/>
                  </a:moveTo>
                  <a:lnTo>
                    <a:pt x="81820" y="148781"/>
                  </a:lnTo>
                  <a:cubicBezTo>
                    <a:pt x="79629" y="150971"/>
                    <a:pt x="76771" y="152019"/>
                    <a:pt x="73914" y="152019"/>
                  </a:cubicBezTo>
                  <a:cubicBezTo>
                    <a:pt x="71056" y="152019"/>
                    <a:pt x="68199" y="150971"/>
                    <a:pt x="66008" y="148781"/>
                  </a:cubicBezTo>
                  <a:lnTo>
                    <a:pt x="54864" y="137636"/>
                  </a:lnTo>
                  <a:cubicBezTo>
                    <a:pt x="50483" y="133255"/>
                    <a:pt x="50483" y="126206"/>
                    <a:pt x="54864" y="121920"/>
                  </a:cubicBezTo>
                  <a:cubicBezTo>
                    <a:pt x="59246" y="117539"/>
                    <a:pt x="66294" y="117539"/>
                    <a:pt x="70580" y="121920"/>
                  </a:cubicBezTo>
                  <a:lnTo>
                    <a:pt x="73819" y="125159"/>
                  </a:lnTo>
                  <a:lnTo>
                    <a:pt x="99346" y="99632"/>
                  </a:lnTo>
                  <a:cubicBezTo>
                    <a:pt x="103727" y="95250"/>
                    <a:pt x="110776" y="95250"/>
                    <a:pt x="115062" y="99632"/>
                  </a:cubicBezTo>
                  <a:cubicBezTo>
                    <a:pt x="119634" y="103918"/>
                    <a:pt x="119634" y="110966"/>
                    <a:pt x="115253" y="115348"/>
                  </a:cubicBezTo>
                  <a:close/>
                  <a:moveTo>
                    <a:pt x="241173" y="320707"/>
                  </a:moveTo>
                  <a:lnTo>
                    <a:pt x="152019" y="320707"/>
                  </a:lnTo>
                  <a:cubicBezTo>
                    <a:pt x="145828" y="320707"/>
                    <a:pt x="140875" y="315754"/>
                    <a:pt x="140875" y="309563"/>
                  </a:cubicBezTo>
                  <a:cubicBezTo>
                    <a:pt x="140875" y="303371"/>
                    <a:pt x="145828" y="298418"/>
                    <a:pt x="152019" y="298418"/>
                  </a:cubicBezTo>
                  <a:lnTo>
                    <a:pt x="241173" y="298418"/>
                  </a:lnTo>
                  <a:cubicBezTo>
                    <a:pt x="247364" y="298418"/>
                    <a:pt x="252317" y="303371"/>
                    <a:pt x="252317" y="309563"/>
                  </a:cubicBezTo>
                  <a:cubicBezTo>
                    <a:pt x="252317" y="315754"/>
                    <a:pt x="247269" y="320707"/>
                    <a:pt x="241173" y="320707"/>
                  </a:cubicBezTo>
                  <a:close/>
                  <a:moveTo>
                    <a:pt x="241173" y="230791"/>
                  </a:moveTo>
                  <a:lnTo>
                    <a:pt x="152019" y="230791"/>
                  </a:lnTo>
                  <a:cubicBezTo>
                    <a:pt x="145828" y="230791"/>
                    <a:pt x="140875" y="225838"/>
                    <a:pt x="140875" y="219647"/>
                  </a:cubicBezTo>
                  <a:cubicBezTo>
                    <a:pt x="140875" y="213455"/>
                    <a:pt x="145828" y="208502"/>
                    <a:pt x="152019" y="208502"/>
                  </a:cubicBezTo>
                  <a:lnTo>
                    <a:pt x="241173" y="208502"/>
                  </a:lnTo>
                  <a:cubicBezTo>
                    <a:pt x="247364" y="208502"/>
                    <a:pt x="252317" y="213455"/>
                    <a:pt x="252317" y="219647"/>
                  </a:cubicBezTo>
                  <a:cubicBezTo>
                    <a:pt x="252317" y="225838"/>
                    <a:pt x="247269" y="230791"/>
                    <a:pt x="241173" y="230791"/>
                  </a:cubicBezTo>
                  <a:close/>
                  <a:moveTo>
                    <a:pt x="241173" y="140875"/>
                  </a:moveTo>
                  <a:lnTo>
                    <a:pt x="152019" y="140875"/>
                  </a:lnTo>
                  <a:cubicBezTo>
                    <a:pt x="145828" y="140875"/>
                    <a:pt x="140875" y="135922"/>
                    <a:pt x="140875" y="129731"/>
                  </a:cubicBezTo>
                  <a:cubicBezTo>
                    <a:pt x="140875" y="123539"/>
                    <a:pt x="145828" y="118586"/>
                    <a:pt x="152019" y="118586"/>
                  </a:cubicBezTo>
                  <a:lnTo>
                    <a:pt x="241173" y="118586"/>
                  </a:lnTo>
                  <a:cubicBezTo>
                    <a:pt x="247364" y="118586"/>
                    <a:pt x="252317" y="123539"/>
                    <a:pt x="252317" y="129731"/>
                  </a:cubicBezTo>
                  <a:cubicBezTo>
                    <a:pt x="252317" y="135922"/>
                    <a:pt x="247269" y="140875"/>
                    <a:pt x="241173" y="140875"/>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Poppins Light"/>
                <a:ea typeface="Poppins Light"/>
                <a:cs typeface="Poppins Light"/>
                <a:sym typeface="Poppins Light"/>
              </a:endParaRPr>
            </a:p>
          </p:txBody>
        </p:sp>
      </p:grpSp>
      <p:pic>
        <p:nvPicPr>
          <p:cNvPr id="3" name="Рисунок 2">
            <a:extLst>
              <a:ext uri="{FF2B5EF4-FFF2-40B4-BE49-F238E27FC236}">
                <a16:creationId xmlns:a16="http://schemas.microsoft.com/office/drawing/2014/main" id="{0CF24E5E-E297-CAF6-37E4-99AEE431E72C}"/>
              </a:ext>
            </a:extLst>
          </p:cNvPr>
          <p:cNvPicPr>
            <a:picLocks noChangeAspect="1"/>
          </p:cNvPicPr>
          <p:nvPr/>
        </p:nvPicPr>
        <p:blipFill rotWithShape="1">
          <a:blip r:embed="rId3">
            <a:extLst>
              <a:ext uri="{BEBA8EAE-BF5A-486C-A8C5-ECC9F3942E4B}">
                <a14:imgProps xmlns:a14="http://schemas.microsoft.com/office/drawing/2010/main">
                  <a14:imgLayer r:embed="rId4">
                    <a14:imgEffect>
                      <a14:colorTemperature colorTemp="1500"/>
                    </a14:imgEffect>
                  </a14:imgLayer>
                </a14:imgProps>
              </a:ext>
            </a:extLst>
          </a:blip>
          <a:srcRect r="8990"/>
          <a:stretch/>
        </p:blipFill>
        <p:spPr>
          <a:xfrm>
            <a:off x="203374" y="175879"/>
            <a:ext cx="2815577" cy="4791742"/>
          </a:xfrm>
          <a:prstGeom prst="rect">
            <a:avLst/>
          </a:prstGeom>
        </p:spPr>
      </p:pic>
      <p:pic>
        <p:nvPicPr>
          <p:cNvPr id="4" name="Рисунок 3">
            <a:extLst>
              <a:ext uri="{FF2B5EF4-FFF2-40B4-BE49-F238E27FC236}">
                <a16:creationId xmlns:a16="http://schemas.microsoft.com/office/drawing/2014/main" id="{36B63BDF-2D99-8B68-5D54-15308C769530}"/>
              </a:ext>
            </a:extLst>
          </p:cNvPr>
          <p:cNvPicPr>
            <a:picLocks noChangeAspect="1"/>
          </p:cNvPicPr>
          <p:nvPr/>
        </p:nvPicPr>
        <p:blipFill rotWithShape="1">
          <a:blip r:embed="rId5">
            <a:extLst>
              <a:ext uri="{BEBA8EAE-BF5A-486C-A8C5-ECC9F3942E4B}">
                <a14:imgProps xmlns:a14="http://schemas.microsoft.com/office/drawing/2010/main">
                  <a14:imgLayer r:embed="rId6">
                    <a14:imgEffect>
                      <a14:colorTemperature colorTemp="1500"/>
                    </a14:imgEffect>
                  </a14:imgLayer>
                </a14:imgProps>
              </a:ext>
            </a:extLst>
          </a:blip>
          <a:srcRect r="7507"/>
          <a:stretch/>
        </p:blipFill>
        <p:spPr>
          <a:xfrm>
            <a:off x="3172098" y="175879"/>
            <a:ext cx="3282467" cy="4791742"/>
          </a:xfrm>
          <a:prstGeom prst="rect">
            <a:avLst/>
          </a:prstGeom>
        </p:spPr>
      </p:pic>
    </p:spTree>
    <p:extLst>
      <p:ext uri="{BB962C8B-B14F-4D97-AF65-F5344CB8AC3E}">
        <p14:creationId xmlns:p14="http://schemas.microsoft.com/office/powerpoint/2010/main" val="39771196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pic>
        <p:nvPicPr>
          <p:cNvPr id="3" name="Рисунок 2">
            <a:extLst>
              <a:ext uri="{FF2B5EF4-FFF2-40B4-BE49-F238E27FC236}">
                <a16:creationId xmlns:a16="http://schemas.microsoft.com/office/drawing/2014/main" id="{7AC4D988-D281-F4A1-9780-D16F1ED1D0DD}"/>
              </a:ext>
            </a:extLst>
          </p:cNvPr>
          <p:cNvPicPr>
            <a:picLocks noGrp="1" noChangeAspect="1"/>
          </p:cNvPicPr>
          <p:nvPr>
            <p:ph type="pic" idx="2"/>
          </p:nvPr>
        </p:nvPicPr>
        <p:blipFill>
          <a:blip r:embed="rId3"/>
          <a:srcRect t="12496" b="12496"/>
          <a:stretch>
            <a:fillRect/>
          </a:stretch>
        </p:blipFill>
        <p:spPr>
          <a:xfrm>
            <a:off x="4335463" y="1228725"/>
            <a:ext cx="2017712" cy="2019300"/>
          </a:xfrm>
          <a:prstGeom prst="ellipse">
            <a:avLst/>
          </a:prstGeom>
          <a:solidFill>
            <a:srgbClr val="F2F2F2"/>
          </a:solidFill>
          <a:ln>
            <a:noFill/>
          </a:ln>
        </p:spPr>
      </p:pic>
      <p:pic>
        <p:nvPicPr>
          <p:cNvPr id="5" name="Рисунок 4">
            <a:extLst>
              <a:ext uri="{FF2B5EF4-FFF2-40B4-BE49-F238E27FC236}">
                <a16:creationId xmlns:a16="http://schemas.microsoft.com/office/drawing/2014/main" id="{485C10B6-B293-C370-40F0-BA9E1AB52DAC}"/>
              </a:ext>
            </a:extLst>
          </p:cNvPr>
          <p:cNvPicPr>
            <a:picLocks noGrp="1" noChangeAspect="1"/>
          </p:cNvPicPr>
          <p:nvPr>
            <p:ph type="pic" idx="3"/>
          </p:nvPr>
        </p:nvPicPr>
        <p:blipFill>
          <a:blip r:embed="rId4"/>
          <a:srcRect l="13723" r="13723"/>
          <a:stretch>
            <a:fillRect/>
          </a:stretch>
        </p:blipFill>
        <p:spPr>
          <a:xfrm>
            <a:off x="6650038" y="1228725"/>
            <a:ext cx="2019300" cy="2019300"/>
          </a:xfrm>
          <a:prstGeom prst="ellipse">
            <a:avLst/>
          </a:prstGeom>
          <a:solidFill>
            <a:srgbClr val="F2F2F2"/>
          </a:solidFill>
          <a:ln>
            <a:noFill/>
          </a:ln>
        </p:spPr>
      </p:pic>
      <p:sp>
        <p:nvSpPr>
          <p:cNvPr id="206" name="Google Shape;206;p32"/>
          <p:cNvSpPr/>
          <p:nvPr/>
        </p:nvSpPr>
        <p:spPr>
          <a:xfrm>
            <a:off x="4335132" y="3495675"/>
            <a:ext cx="2018146" cy="419100"/>
          </a:xfrm>
          <a:prstGeom prst="roundRect">
            <a:avLst>
              <a:gd name="adj" fmla="val 16667"/>
            </a:avLst>
          </a:prstGeom>
          <a:solidFill>
            <a:srgbClr val="F2F2F2"/>
          </a:solidFill>
          <a:ln>
            <a:noFill/>
          </a:ln>
        </p:spPr>
        <p:txBody>
          <a:bodyPr spcFirstLastPara="1" wrap="square" lIns="64800" tIns="34275" rIns="64800" bIns="34275" anchor="ctr" anchorCtr="0">
            <a:noAutofit/>
          </a:bodyPr>
          <a:lstStyle/>
          <a:p>
            <a:pPr marL="0" marR="0" lvl="0" indent="0" algn="ctr" rtl="0">
              <a:spcBef>
                <a:spcPts val="0"/>
              </a:spcBef>
              <a:spcAft>
                <a:spcPts val="0"/>
              </a:spcAft>
              <a:buNone/>
            </a:pPr>
            <a:r>
              <a:rPr lang="ru-RU" dirty="0">
                <a:solidFill>
                  <a:schemeClr val="dk1"/>
                </a:solidFill>
                <a:cs typeface="Poppins Light"/>
                <a:sym typeface="Poppins Light"/>
              </a:rPr>
              <a:t>Числовые</a:t>
            </a:r>
            <a:endParaRPr sz="1100" dirty="0"/>
          </a:p>
        </p:txBody>
      </p:sp>
      <p:sp>
        <p:nvSpPr>
          <p:cNvPr id="207" name="Google Shape;207;p32"/>
          <p:cNvSpPr/>
          <p:nvPr/>
        </p:nvSpPr>
        <p:spPr>
          <a:xfrm>
            <a:off x="6650762" y="3495675"/>
            <a:ext cx="2018146" cy="419100"/>
          </a:xfrm>
          <a:prstGeom prst="roundRect">
            <a:avLst>
              <a:gd name="adj" fmla="val 16667"/>
            </a:avLst>
          </a:prstGeom>
          <a:solidFill>
            <a:srgbClr val="F2F2F2"/>
          </a:solidFill>
          <a:ln>
            <a:noFill/>
          </a:ln>
        </p:spPr>
        <p:txBody>
          <a:bodyPr spcFirstLastPara="1" wrap="square" lIns="64800" tIns="34275" rIns="64800" bIns="34275" anchor="ctr" anchorCtr="0">
            <a:noAutofit/>
          </a:bodyPr>
          <a:lstStyle/>
          <a:p>
            <a:pPr marL="0" marR="0" lvl="0" indent="0" algn="ctr" rtl="0">
              <a:spcBef>
                <a:spcPts val="0"/>
              </a:spcBef>
              <a:spcAft>
                <a:spcPts val="0"/>
              </a:spcAft>
              <a:buNone/>
            </a:pPr>
            <a:r>
              <a:rPr lang="ru-RU" dirty="0">
                <a:solidFill>
                  <a:schemeClr val="dk1"/>
                </a:solidFill>
                <a:cs typeface="Poppins Light"/>
                <a:sym typeface="Poppins Light"/>
              </a:rPr>
              <a:t>Категориальные</a:t>
            </a:r>
            <a:endParaRPr sz="1100" dirty="0"/>
          </a:p>
        </p:txBody>
      </p:sp>
      <p:sp>
        <p:nvSpPr>
          <p:cNvPr id="208" name="Google Shape;208;p32"/>
          <p:cNvSpPr/>
          <p:nvPr/>
        </p:nvSpPr>
        <p:spPr>
          <a:xfrm>
            <a:off x="669998" y="1104081"/>
            <a:ext cx="3613207" cy="955241"/>
          </a:xfrm>
          <a:custGeom>
            <a:avLst/>
            <a:gdLst/>
            <a:ahLst/>
            <a:cxnLst/>
            <a:rect l="l" t="t" r="r" b="b"/>
            <a:pathLst>
              <a:path w="4817610" h="1273655" extrusionOk="0">
                <a:moveTo>
                  <a:pt x="4817871" y="865202"/>
                </a:moveTo>
                <a:lnTo>
                  <a:pt x="4817871" y="234036"/>
                </a:lnTo>
                <a:cubicBezTo>
                  <a:pt x="4817871" y="105706"/>
                  <a:pt x="4712878" y="713"/>
                  <a:pt x="4584548" y="713"/>
                </a:cubicBezTo>
                <a:lnTo>
                  <a:pt x="234036" y="713"/>
                </a:lnTo>
                <a:cubicBezTo>
                  <a:pt x="105707" y="713"/>
                  <a:pt x="713" y="105706"/>
                  <a:pt x="713" y="234036"/>
                </a:cubicBezTo>
                <a:lnTo>
                  <a:pt x="713" y="865202"/>
                </a:lnTo>
                <a:cubicBezTo>
                  <a:pt x="713" y="993531"/>
                  <a:pt x="105707" y="1098525"/>
                  <a:pt x="234036" y="1098525"/>
                </a:cubicBezTo>
                <a:lnTo>
                  <a:pt x="4468836" y="1098525"/>
                </a:lnTo>
                <a:cubicBezTo>
                  <a:pt x="4525683" y="1160492"/>
                  <a:pt x="4610052" y="1229564"/>
                  <a:pt x="4736364" y="1272471"/>
                </a:cubicBezTo>
                <a:cubicBezTo>
                  <a:pt x="4747835" y="1276355"/>
                  <a:pt x="4758434" y="1264853"/>
                  <a:pt x="4753044" y="1254224"/>
                </a:cubicBezTo>
                <a:cubicBezTo>
                  <a:pt x="4734707" y="1217942"/>
                  <a:pt x="4697582" y="1163503"/>
                  <a:pt x="4693156" y="1071486"/>
                </a:cubicBezTo>
                <a:cubicBezTo>
                  <a:pt x="4767166" y="1032223"/>
                  <a:pt x="4817871" y="954358"/>
                  <a:pt x="4817871" y="865202"/>
                </a:cubicBezTo>
                <a:close/>
              </a:path>
            </a:pathLst>
          </a:custGeom>
          <a:solidFill>
            <a:srgbClr val="3C5CF6"/>
          </a:solidFill>
          <a:ln>
            <a:noFill/>
          </a:ln>
        </p:spPr>
        <p:txBody>
          <a:bodyPr spcFirstLastPara="1" wrap="square" lIns="189000" tIns="34275" rIns="189000" bIns="189000" anchor="ctr" anchorCtr="0">
            <a:noAutofit/>
          </a:bodyPr>
          <a:lstStyle/>
          <a:p>
            <a:pPr marL="0" marR="0" lvl="0" indent="0" algn="ctr" rtl="0">
              <a:spcBef>
                <a:spcPts val="0"/>
              </a:spcBef>
              <a:spcAft>
                <a:spcPts val="0"/>
              </a:spcAft>
              <a:buNone/>
            </a:pPr>
            <a:r>
              <a:rPr lang="ru-RU" sz="2100" dirty="0">
                <a:solidFill>
                  <a:schemeClr val="lt1"/>
                </a:solidFill>
                <a:latin typeface="Poppins Light"/>
                <a:ea typeface="Poppins Light"/>
                <a:cs typeface="Poppins Light"/>
                <a:sym typeface="Poppins Light"/>
              </a:rPr>
              <a:t>Мы крутые</a:t>
            </a:r>
            <a:r>
              <a:rPr lang="en-US" sz="2100" dirty="0">
                <a:solidFill>
                  <a:schemeClr val="lt1"/>
                </a:solidFill>
                <a:latin typeface="Poppins Light"/>
                <a:ea typeface="Poppins Light"/>
                <a:cs typeface="Poppins Light"/>
                <a:sym typeface="Poppins Light"/>
              </a:rPr>
              <a:t>, </a:t>
            </a:r>
            <a:r>
              <a:rPr lang="ru-RU" sz="2100" dirty="0">
                <a:solidFill>
                  <a:schemeClr val="lt1"/>
                </a:solidFill>
                <a:latin typeface="Poppins Light"/>
                <a:ea typeface="Poppins Light"/>
                <a:cs typeface="Poppins Light"/>
                <a:sym typeface="Poppins Light"/>
              </a:rPr>
              <a:t>с нами работают!</a:t>
            </a:r>
            <a:endParaRPr sz="2100" dirty="0">
              <a:solidFill>
                <a:schemeClr val="lt1"/>
              </a:solidFill>
              <a:latin typeface="Poppins Light"/>
              <a:ea typeface="Poppins Light"/>
              <a:cs typeface="Poppins Light"/>
              <a:sym typeface="Poppins Light"/>
            </a:endParaRPr>
          </a:p>
        </p:txBody>
      </p:sp>
      <p:sp>
        <p:nvSpPr>
          <p:cNvPr id="209" name="Google Shape;209;p32"/>
          <p:cNvSpPr txBox="1"/>
          <p:nvPr/>
        </p:nvSpPr>
        <p:spPr>
          <a:xfrm>
            <a:off x="669998" y="2740280"/>
            <a:ext cx="3266735" cy="1792768"/>
          </a:xfrm>
          <a:prstGeom prst="rect">
            <a:avLst/>
          </a:prstGeom>
          <a:noFill/>
          <a:ln>
            <a:noFill/>
          </a:ln>
        </p:spPr>
        <p:txBody>
          <a:bodyPr spcFirstLastPara="1" wrap="square" lIns="68575" tIns="34275" rIns="68575" bIns="34275" anchor="t" anchorCtr="0">
            <a:spAutoFit/>
          </a:bodyPr>
          <a:lstStyle/>
          <a:p>
            <a:pPr marL="171450" marR="0" lvl="0" indent="-171450" algn="l" rtl="0">
              <a:spcBef>
                <a:spcPts val="0"/>
              </a:spcBef>
              <a:spcAft>
                <a:spcPts val="0"/>
              </a:spcAft>
              <a:buFont typeface="Arial" panose="020B0604020202020204" pitchFamily="34" charset="0"/>
              <a:buChar char="•"/>
            </a:pPr>
            <a:r>
              <a:rPr lang="ru-RU" sz="1600" dirty="0">
                <a:solidFill>
                  <a:schemeClr val="dk1"/>
                </a:solidFill>
                <a:latin typeface="Poppins Light"/>
                <a:ea typeface="Poppins Light"/>
                <a:cs typeface="Poppins Light"/>
                <a:sym typeface="Poppins Light"/>
              </a:rPr>
              <a:t>Для работы с категориальными признаками</a:t>
            </a:r>
            <a:r>
              <a:rPr lang="en-US" sz="1600" dirty="0">
                <a:solidFill>
                  <a:schemeClr val="dk1"/>
                </a:solidFill>
                <a:latin typeface="Poppins Light"/>
                <a:ea typeface="Poppins Light"/>
                <a:cs typeface="Poppins Light"/>
                <a:sym typeface="Poppins Light"/>
              </a:rPr>
              <a:t>, </a:t>
            </a:r>
            <a:r>
              <a:rPr lang="ru-RU" sz="1600" dirty="0">
                <a:solidFill>
                  <a:schemeClr val="dk1"/>
                </a:solidFill>
                <a:latin typeface="Poppins Light"/>
                <a:ea typeface="Poppins Light"/>
                <a:cs typeface="Poppins Light"/>
                <a:sym typeface="Poppins Light"/>
              </a:rPr>
              <a:t>необходимо их привести к числовому формату или формату логическому</a:t>
            </a:r>
            <a:r>
              <a:rPr lang="en-US" sz="1600" dirty="0">
                <a:solidFill>
                  <a:schemeClr val="dk1"/>
                </a:solidFill>
                <a:latin typeface="Poppins Light"/>
                <a:ea typeface="Poppins Light"/>
                <a:cs typeface="Poppins Light"/>
                <a:sym typeface="Poppins Light"/>
              </a:rPr>
              <a:t>.</a:t>
            </a:r>
            <a:endParaRPr lang="ru-RU" sz="1600" dirty="0">
              <a:solidFill>
                <a:schemeClr val="dk1"/>
              </a:solidFill>
              <a:latin typeface="Poppins Light"/>
              <a:ea typeface="Poppins Light"/>
              <a:cs typeface="Poppins Light"/>
              <a:sym typeface="Poppins Light"/>
            </a:endParaRPr>
          </a:p>
          <a:p>
            <a:pPr marL="171450" marR="0" lvl="0" indent="-171450" algn="l" rtl="0">
              <a:spcBef>
                <a:spcPts val="0"/>
              </a:spcBef>
              <a:spcAft>
                <a:spcPts val="0"/>
              </a:spcAft>
              <a:buFont typeface="Arial" panose="020B0604020202020204" pitchFamily="34" charset="0"/>
              <a:buChar char="•"/>
            </a:pPr>
            <a:r>
              <a:rPr lang="ru-RU" sz="1600" dirty="0">
                <a:solidFill>
                  <a:schemeClr val="dk1"/>
                </a:solidFill>
                <a:latin typeface="Poppins Light"/>
                <a:ea typeface="Poppins Light"/>
                <a:cs typeface="Poppins Light"/>
                <a:sym typeface="Poppins Light"/>
              </a:rPr>
              <a:t>Проверить на выбросы и шумы числовые признаки</a:t>
            </a:r>
            <a:endParaRPr sz="1600" dirty="0">
              <a:solidFill>
                <a:schemeClr val="dk1"/>
              </a:solidFill>
              <a:latin typeface="Poppins Light"/>
              <a:ea typeface="Poppins Light"/>
              <a:cs typeface="Poppins Light"/>
              <a:sym typeface="Poppins Light"/>
            </a:endParaRPr>
          </a:p>
        </p:txBody>
      </p:sp>
      <p:sp>
        <p:nvSpPr>
          <p:cNvPr id="210" name="Google Shape;210;p32"/>
          <p:cNvSpPr/>
          <p:nvPr/>
        </p:nvSpPr>
        <p:spPr>
          <a:xfrm>
            <a:off x="669998" y="2059323"/>
            <a:ext cx="2948630" cy="489814"/>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ru-RU" sz="1500" dirty="0">
                <a:solidFill>
                  <a:schemeClr val="dk1"/>
                </a:solidFill>
                <a:latin typeface="Poppins SemiBold"/>
                <a:ea typeface="Poppins SemiBold"/>
                <a:cs typeface="Poppins SemiBold"/>
                <a:sym typeface="Poppins SemiBold"/>
              </a:rPr>
              <a:t>Числовые 65% Категориальные 35%</a:t>
            </a:r>
            <a:endParaRPr sz="1500" dirty="0">
              <a:solidFill>
                <a:schemeClr val="dk1"/>
              </a:solidFill>
              <a:latin typeface="Poppins SemiBold"/>
              <a:ea typeface="Poppins SemiBold"/>
              <a:cs typeface="Poppins SemiBold"/>
              <a:sym typeface="Poppins SemiBo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3B5CF6"/>
        </a:solidFill>
        <a:effectLst/>
      </p:bgPr>
    </p:bg>
    <p:spTree>
      <p:nvGrpSpPr>
        <p:cNvPr id="1" name="Shape 214"/>
        <p:cNvGrpSpPr/>
        <p:nvPr/>
      </p:nvGrpSpPr>
      <p:grpSpPr>
        <a:xfrm>
          <a:off x="0" y="0"/>
          <a:ext cx="0" cy="0"/>
          <a:chOff x="0" y="0"/>
          <a:chExt cx="0" cy="0"/>
        </a:xfrm>
      </p:grpSpPr>
      <p:sp>
        <p:nvSpPr>
          <p:cNvPr id="215" name="Google Shape;215;p33"/>
          <p:cNvSpPr txBox="1"/>
          <p:nvPr/>
        </p:nvSpPr>
        <p:spPr>
          <a:xfrm>
            <a:off x="896497" y="1453045"/>
            <a:ext cx="7766240" cy="2285211"/>
          </a:xfrm>
          <a:prstGeom prst="rect">
            <a:avLst/>
          </a:prstGeom>
          <a:noFill/>
          <a:ln>
            <a:noFill/>
          </a:ln>
        </p:spPr>
        <p:txBody>
          <a:bodyPr spcFirstLastPara="1" wrap="square" lIns="68575" tIns="34275" rIns="68575" bIns="34275" anchor="ctr" anchorCtr="0">
            <a:spAutoFit/>
          </a:bodyPr>
          <a:lstStyle/>
          <a:p>
            <a:pPr marL="0" marR="0" lvl="0" indent="0" algn="l" rtl="0">
              <a:spcBef>
                <a:spcPts val="0"/>
              </a:spcBef>
              <a:spcAft>
                <a:spcPts val="0"/>
              </a:spcAft>
              <a:buNone/>
            </a:pPr>
            <a:r>
              <a:rPr lang="ru-RU" sz="2400" dirty="0">
                <a:solidFill>
                  <a:schemeClr val="lt1"/>
                </a:solidFill>
                <a:latin typeface="Poppins SemiBold"/>
                <a:ea typeface="Poppins SemiBold"/>
                <a:cs typeface="Poppins SemiBold"/>
                <a:sym typeface="Poppins SemiBold"/>
              </a:rPr>
              <a:t>Вдохновляясь традицией, по которой гость ресторана первым оценивает блюдо не только по вкусу, но и по внешнему виду, пользователь, наблюдая за аналитикой, также не может не обратить внимание на графики и диаграммы, которые показывают визуальное представление данных</a:t>
            </a:r>
            <a:r>
              <a:rPr lang="en-US" sz="2400" dirty="0">
                <a:solidFill>
                  <a:schemeClr val="lt1"/>
                </a:solidFill>
                <a:latin typeface="Poppins SemiBold"/>
                <a:ea typeface="Poppins SemiBold"/>
                <a:cs typeface="Poppins SemiBold"/>
                <a:sym typeface="Poppins SemiBold"/>
              </a:rPr>
              <a:t>…</a:t>
            </a:r>
            <a:endParaRPr sz="2400" dirty="0">
              <a:solidFill>
                <a:schemeClr val="lt1"/>
              </a:solidFill>
              <a:latin typeface="Poppins SemiBold"/>
              <a:ea typeface="Poppins SemiBold"/>
              <a:cs typeface="Poppins SemiBold"/>
              <a:sym typeface="Poppins SemiBold"/>
            </a:endParaRPr>
          </a:p>
        </p:txBody>
      </p:sp>
      <p:sp>
        <p:nvSpPr>
          <p:cNvPr id="216" name="Google Shape;216;p33"/>
          <p:cNvSpPr txBox="1"/>
          <p:nvPr/>
        </p:nvSpPr>
        <p:spPr>
          <a:xfrm>
            <a:off x="896498" y="3969048"/>
            <a:ext cx="5380478" cy="392415"/>
          </a:xfrm>
          <a:prstGeom prst="rect">
            <a:avLst/>
          </a:prstGeom>
          <a:noFill/>
          <a:ln>
            <a:noFill/>
          </a:ln>
        </p:spPr>
        <p:txBody>
          <a:bodyPr spcFirstLastPara="1" wrap="square" lIns="68575" tIns="34275" rIns="68575" bIns="34275" anchor="ctr" anchorCtr="0">
            <a:spAutoFit/>
          </a:bodyPr>
          <a:lstStyle/>
          <a:p>
            <a:pPr marL="0" marR="0" lvl="0" indent="0" algn="l" rtl="0">
              <a:spcBef>
                <a:spcPts val="0"/>
              </a:spcBef>
              <a:spcAft>
                <a:spcPts val="0"/>
              </a:spcAft>
              <a:buNone/>
            </a:pPr>
            <a:r>
              <a:rPr lang="en" sz="2100" dirty="0">
                <a:solidFill>
                  <a:schemeClr val="lt1"/>
                </a:solidFill>
                <a:latin typeface="Poppins SemiBold"/>
                <a:ea typeface="Poppins SemiBold"/>
                <a:cs typeface="Poppins SemiBold"/>
                <a:sym typeface="Poppins SemiBold"/>
              </a:rPr>
              <a:t>- </a:t>
            </a:r>
            <a:r>
              <a:rPr lang="ru-RU" sz="2100" b="1" dirty="0">
                <a:solidFill>
                  <a:schemeClr val="lt1"/>
                </a:solidFill>
                <a:latin typeface="Poppins SemiBold"/>
                <a:ea typeface="Poppins SemiBold"/>
                <a:cs typeface="Poppins SemiBold"/>
                <a:sym typeface="Poppins SemiBold"/>
              </a:rPr>
              <a:t>Халин Никита</a:t>
            </a:r>
            <a:endParaRPr sz="1100" b="1" dirty="0"/>
          </a:p>
        </p:txBody>
      </p:sp>
      <p:pic>
        <p:nvPicPr>
          <p:cNvPr id="217" name="Google Shape;217;p33"/>
          <p:cNvPicPr preferRelativeResize="0"/>
          <p:nvPr/>
        </p:nvPicPr>
        <p:blipFill rotWithShape="1">
          <a:blip r:embed="rId3">
            <a:alphaModFix/>
          </a:blip>
          <a:srcRect/>
          <a:stretch/>
        </p:blipFill>
        <p:spPr>
          <a:xfrm>
            <a:off x="713617" y="894516"/>
            <a:ext cx="610349" cy="443133"/>
          </a:xfrm>
          <a:prstGeom prst="rect">
            <a:avLst/>
          </a:prstGeom>
          <a:noFill/>
          <a:ln>
            <a:noFill/>
          </a:ln>
        </p:spPr>
      </p:pic>
    </p:spTree>
    <p:extLst>
      <p:ext uri="{BB962C8B-B14F-4D97-AF65-F5344CB8AC3E}">
        <p14:creationId xmlns:p14="http://schemas.microsoft.com/office/powerpoint/2010/main" val="3501444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54"/>
        <p:cNvGrpSpPr/>
        <p:nvPr/>
      </p:nvGrpSpPr>
      <p:grpSpPr>
        <a:xfrm>
          <a:off x="0" y="0"/>
          <a:ext cx="0" cy="0"/>
          <a:chOff x="0" y="0"/>
          <a:chExt cx="0" cy="0"/>
        </a:xfrm>
      </p:grpSpPr>
      <p:pic>
        <p:nvPicPr>
          <p:cNvPr id="555" name="Google Shape;555;p45"/>
          <p:cNvPicPr preferRelativeResize="0"/>
          <p:nvPr/>
        </p:nvPicPr>
        <p:blipFill rotWithShape="1">
          <a:blip r:embed="rId3">
            <a:alphaModFix/>
          </a:blip>
          <a:srcRect/>
          <a:stretch/>
        </p:blipFill>
        <p:spPr>
          <a:xfrm>
            <a:off x="4362595" y="342027"/>
            <a:ext cx="4339907" cy="4801473"/>
          </a:xfrm>
          <a:prstGeom prst="rect">
            <a:avLst/>
          </a:prstGeom>
          <a:noFill/>
          <a:ln>
            <a:noFill/>
          </a:ln>
        </p:spPr>
      </p:pic>
      <p:pic>
        <p:nvPicPr>
          <p:cNvPr id="5" name="Рисунок 4">
            <a:extLst>
              <a:ext uri="{FF2B5EF4-FFF2-40B4-BE49-F238E27FC236}">
                <a16:creationId xmlns:a16="http://schemas.microsoft.com/office/drawing/2014/main" id="{9116D36C-0418-08BA-BCBB-EBDE6F159721}"/>
              </a:ext>
            </a:extLst>
          </p:cNvPr>
          <p:cNvPicPr>
            <a:picLocks noGrp="1" noChangeAspect="1"/>
          </p:cNvPicPr>
          <p:nvPr>
            <p:ph type="pic" idx="2"/>
          </p:nvPr>
        </p:nvPicPr>
        <p:blipFill>
          <a:blip r:embed="rId4"/>
          <a:srcRect l="2904" r="2904"/>
          <a:stretch>
            <a:fillRect/>
          </a:stretch>
        </p:blipFill>
        <p:spPr>
          <a:xfrm>
            <a:off x="5011750" y="516092"/>
            <a:ext cx="3578549" cy="4111315"/>
          </a:xfrm>
          <a:prstGeom prst="roundRect">
            <a:avLst>
              <a:gd name="adj" fmla="val 1926"/>
            </a:avLst>
          </a:prstGeom>
          <a:solidFill>
            <a:srgbClr val="F2F2F2"/>
          </a:solidFill>
          <a:ln>
            <a:noFill/>
          </a:ln>
        </p:spPr>
      </p:pic>
      <p:sp>
        <p:nvSpPr>
          <p:cNvPr id="558" name="Google Shape;558;p45"/>
          <p:cNvSpPr/>
          <p:nvPr/>
        </p:nvSpPr>
        <p:spPr>
          <a:xfrm>
            <a:off x="553701" y="1983127"/>
            <a:ext cx="3603765" cy="1177245"/>
          </a:xfrm>
          <a:custGeom>
            <a:avLst/>
            <a:gdLst/>
            <a:ahLst/>
            <a:cxnLst/>
            <a:rect l="l" t="t" r="r" b="b"/>
            <a:pathLst>
              <a:path w="12199620" h="3985260" extrusionOk="0">
                <a:moveTo>
                  <a:pt x="12195429" y="2954350"/>
                </a:moveTo>
                <a:lnTo>
                  <a:pt x="12195429" y="595046"/>
                </a:lnTo>
                <a:cubicBezTo>
                  <a:pt x="12195429" y="270281"/>
                  <a:pt x="11929719" y="4572"/>
                  <a:pt x="11604955" y="4572"/>
                </a:cubicBezTo>
                <a:lnTo>
                  <a:pt x="595046" y="4572"/>
                </a:lnTo>
                <a:cubicBezTo>
                  <a:pt x="270281" y="4572"/>
                  <a:pt x="4572" y="270281"/>
                  <a:pt x="4572" y="595046"/>
                </a:cubicBezTo>
                <a:lnTo>
                  <a:pt x="4572" y="2954350"/>
                </a:lnTo>
                <a:cubicBezTo>
                  <a:pt x="4572" y="3279115"/>
                  <a:pt x="270281" y="3544824"/>
                  <a:pt x="595046" y="3544824"/>
                </a:cubicBezTo>
                <a:lnTo>
                  <a:pt x="11312119" y="3544824"/>
                </a:lnTo>
                <a:cubicBezTo>
                  <a:pt x="11455985" y="3701644"/>
                  <a:pt x="11669496" y="3876446"/>
                  <a:pt x="11989156" y="3985031"/>
                </a:cubicBezTo>
                <a:cubicBezTo>
                  <a:pt x="12018188" y="3994861"/>
                  <a:pt x="12045010" y="3965753"/>
                  <a:pt x="12031370" y="3938854"/>
                </a:cubicBezTo>
                <a:cubicBezTo>
                  <a:pt x="11984964" y="3847033"/>
                  <a:pt x="11891010" y="3709264"/>
                  <a:pt x="11879809" y="3476396"/>
                </a:cubicBezTo>
                <a:cubicBezTo>
                  <a:pt x="12067108" y="3377032"/>
                  <a:pt x="12195429" y="3179979"/>
                  <a:pt x="12195429" y="2954350"/>
                </a:cubicBezTo>
                <a:close/>
              </a:path>
            </a:pathLst>
          </a:custGeom>
          <a:solidFill>
            <a:srgbClr val="3C5CF6"/>
          </a:solidFill>
          <a:ln>
            <a:noFill/>
          </a:ln>
        </p:spPr>
        <p:txBody>
          <a:bodyPr spcFirstLastPara="1" wrap="square" lIns="189000" tIns="34275" rIns="189000" bIns="189000" anchor="ctr" anchorCtr="0">
            <a:noAutofit/>
          </a:bodyPr>
          <a:lstStyle/>
          <a:p>
            <a:pPr marL="0" marR="0" lvl="0" indent="0" algn="ctr" rtl="0">
              <a:spcBef>
                <a:spcPts val="0"/>
              </a:spcBef>
              <a:spcAft>
                <a:spcPts val="0"/>
              </a:spcAft>
              <a:buNone/>
            </a:pPr>
            <a:r>
              <a:rPr lang="ru-RU" sz="1800" dirty="0">
                <a:solidFill>
                  <a:schemeClr val="lt1"/>
                </a:solidFill>
                <a:cs typeface="Poppins SemiBold"/>
                <a:sym typeface="Poppins SemiBold"/>
              </a:rPr>
              <a:t>Время путешествия до школы</a:t>
            </a:r>
            <a:endParaRPr sz="1100" dirty="0"/>
          </a:p>
        </p:txBody>
      </p:sp>
    </p:spTree>
    <p:extLst>
      <p:ext uri="{BB962C8B-B14F-4D97-AF65-F5344CB8AC3E}">
        <p14:creationId xmlns:p14="http://schemas.microsoft.com/office/powerpoint/2010/main" val="3938219461"/>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PPTMON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714</TotalTime>
  <Words>268</Words>
  <Application>Microsoft Office PowerPoint</Application>
  <PresentationFormat>Экран (16:9)</PresentationFormat>
  <Paragraphs>51</Paragraphs>
  <Slides>19</Slides>
  <Notes>19</Notes>
  <HiddenSlides>0</HiddenSlides>
  <MMClips>0</MMClips>
  <ScaleCrop>false</ScaleCrop>
  <HeadingPairs>
    <vt:vector size="6" baseType="variant">
      <vt:variant>
        <vt:lpstr>Использованные шрифты</vt:lpstr>
      </vt:variant>
      <vt:variant>
        <vt:i4>3</vt:i4>
      </vt:variant>
      <vt:variant>
        <vt:lpstr>Тема</vt:lpstr>
      </vt:variant>
      <vt:variant>
        <vt:i4>2</vt:i4>
      </vt:variant>
      <vt:variant>
        <vt:lpstr>Заголовки слайдов</vt:lpstr>
      </vt:variant>
      <vt:variant>
        <vt:i4>19</vt:i4>
      </vt:variant>
    </vt:vector>
  </HeadingPairs>
  <TitlesOfParts>
    <vt:vector size="24" baseType="lpstr">
      <vt:lpstr>Poppins SemiBold</vt:lpstr>
      <vt:lpstr>Poppins Light</vt:lpstr>
      <vt:lpstr>Arial</vt:lpstr>
      <vt:lpstr>Simple Light</vt:lpstr>
      <vt:lpstr>PPTMON theme</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мвидео</cp:lastModifiedBy>
  <cp:revision>4</cp:revision>
  <dcterms:modified xsi:type="dcterms:W3CDTF">2024-06-25T15:29:21Z</dcterms:modified>
</cp:coreProperties>
</file>